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61" r:id="rId1"/>
  </p:sldMasterIdLst>
  <p:notesMasterIdLst>
    <p:notesMasterId r:id="rId2"/>
  </p:notesMasterIdLst>
  <p:sldIdLst>
    <p:sldId id="256" r:id="rId3"/>
    <p:sldId id="269" r:id="rId4"/>
    <p:sldId id="267" r:id="rId5"/>
    <p:sldId id="292" r:id="rId6"/>
    <p:sldId id="293" r:id="rId7"/>
    <p:sldId id="294" r:id="rId8"/>
    <p:sldId id="295" r:id="rId9"/>
    <p:sldId id="296" r:id="rId10"/>
    <p:sldId id="297" r:id="rId11"/>
    <p:sldId id="298" r:id="rId12"/>
    <p:sldId id="299" r:id="rId13"/>
    <p:sldId id="300" r:id="rId14"/>
    <p:sldId id="303" r:id="rId15"/>
    <p:sldId id="323" r:id="rId16"/>
    <p:sldId id="324" r:id="rId17"/>
    <p:sldId id="325" r:id="rId18"/>
    <p:sldId id="326" r:id="rId19"/>
    <p:sldId id="313" r:id="rId20"/>
    <p:sldId id="315" r:id="rId21"/>
    <p:sldId id="329" r:id="rId22"/>
    <p:sldId id="316" r:id="rId23"/>
    <p:sldId id="328" r:id="rId24"/>
    <p:sldId id="305" r:id="rId25"/>
    <p:sldId id="306" r:id="rId26"/>
    <p:sldId id="307" r:id="rId27"/>
    <p:sldId id="309" r:id="rId28"/>
    <p:sldId id="308" r:id="rId29"/>
    <p:sldId id="310" r:id="rId30"/>
    <p:sldId id="311" r:id="rId31"/>
    <p:sldId id="312" r:id="rId3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p:present/>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20000" autoAdjust="0"/>
    <p:restoredTop sz="95026" autoAdjust="0"/>
  </p:normalViewPr>
  <p:slideViewPr>
    <p:cSldViewPr snapToObjects="1">
      <p:cViewPr varScale="1">
        <p:scale>
          <a:sx n="100" d="100"/>
          <a:sy n="100" d="100"/>
        </p:scale>
        <p:origin x="115" y="461"/>
      </p:cViewPr>
      <p:guideLst>
        <p:guide orient="horz" pos="3239"/>
        <p:guide pos="57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5609" cy="756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presProps" Target="presProps.xml"  /><Relationship Id="rId34" Type="http://schemas.openxmlformats.org/officeDocument/2006/relationships/viewProps" Target="viewProps.xml"  /><Relationship Id="rId35" Type="http://schemas.openxmlformats.org/officeDocument/2006/relationships/theme" Target="theme/theme1.xml"  /><Relationship Id="rId36"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BE027A11-E3BD-414B-836B-B2F3610DD094}" type="datetime1">
              <a:rPr lang="ko-KR" altLang="en-US"/>
              <a:pPr lvl="0">
                <a:defRPr/>
              </a:pPr>
              <a:t>2025-02-27</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C9A1A726-A505-4C78-B4D2-1FB108AF9A88}"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10</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11</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12</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13</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14</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15</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16</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17</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18</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19</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20</a:t>
            </a:fld>
            <a:endParaRPr lang="en-US" altLang="en-US"/>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21</a:t>
            </a:fld>
            <a:endParaRPr lang="en-US" altLang="en-US"/>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22</a:t>
            </a:fld>
            <a:endParaRPr lang="en-US" altLang="en-US"/>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23</a:t>
            </a:fld>
            <a:endParaRPr lang="en-US" altLang="en-US"/>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25</a:t>
            </a:fld>
            <a:endParaRPr lang="en-US" altLang="en-US"/>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26</a:t>
            </a:fld>
            <a:endParaRPr lang="en-US" altLang="en-US"/>
          </a:p>
        </p:txBody>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27</a:t>
            </a:fld>
            <a:endParaRPr lang="en-US" altLang="en-US"/>
          </a:p>
        </p:txBody>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28</a:t>
            </a:fld>
            <a:endParaRPr lang="en-US" altLang="en-US"/>
          </a:p>
        </p:txBody>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29</a:t>
            </a:fld>
            <a:endParaRPr lang="en-US" altLang="en-US"/>
          </a:p>
        </p:txBody>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30</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4</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5</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6</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7</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8</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C9A1A726-A505-4C78-B4D2-1FB108AF9A88}" type="slidenum">
              <a:rPr lang="en-US" altLang="en-US"/>
              <a:pPr lvl="0">
                <a:defRPr/>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8.png"  /><Relationship Id="rId11" Type="http://schemas.openxmlformats.org/officeDocument/2006/relationships/image" Target="../media/image9.png"  /><Relationship Id="rId12" Type="http://schemas.openxmlformats.org/officeDocument/2006/relationships/image" Target="../media/image10.png"  /><Relationship Id="rId13" Type="http://schemas.openxmlformats.org/officeDocument/2006/relationships/image" Target="../media/image11.png"  /><Relationship Id="rId14" Type="http://schemas.openxmlformats.org/officeDocument/2006/relationships/image" Target="../media/image12.png"  /><Relationship Id="rId15" Type="http://schemas.openxmlformats.org/officeDocument/2006/relationships/image" Target="../media/image13.png"  /><Relationship Id="rId16" Type="http://schemas.openxmlformats.org/officeDocument/2006/relationships/image" Target="../media/image14.png"  /><Relationship Id="rId17" Type="http://schemas.openxmlformats.org/officeDocument/2006/relationships/image" Target="../media/image15.png"  /><Relationship Id="rId2" Type="http://schemas.openxmlformats.org/officeDocument/2006/relationships/notesSlide" Target="../notesSlides/notesSlide1.xml"  /><Relationship Id="rId3" Type="http://schemas.openxmlformats.org/officeDocument/2006/relationships/image" Target="../media/image1.png"  /><Relationship Id="rId4" Type="http://schemas.openxmlformats.org/officeDocument/2006/relationships/image" Target="../media/image2.png"  /><Relationship Id="rId5" Type="http://schemas.openxmlformats.org/officeDocument/2006/relationships/image" Target="../media/image3.png"  /><Relationship Id="rId6" Type="http://schemas.openxmlformats.org/officeDocument/2006/relationships/image" Target="../media/image4.png"  /><Relationship Id="rId7" Type="http://schemas.openxmlformats.org/officeDocument/2006/relationships/image" Target="../media/image5.png"  /><Relationship Id="rId8" Type="http://schemas.openxmlformats.org/officeDocument/2006/relationships/image" Target="../media/image6.png"  /><Relationship Id="rId9" Type="http://schemas.openxmlformats.org/officeDocument/2006/relationships/image" Target="../media/image7.png"  /></Relationships>
</file>

<file path=ppt/slides/_rels/slide10.xml.rels><?xml version="1.0" encoding="UTF-8" standalone="yes" ?><Relationships xmlns="http://schemas.openxmlformats.org/package/2006/relationships"><Relationship Id="rId1" Type="http://schemas.openxmlformats.org/officeDocument/2006/relationships/notesSlide" Target="../notesSlides/notesSlide10.xml"  /><Relationship Id="rId10" Type="http://schemas.openxmlformats.org/officeDocument/2006/relationships/image" Target="../media/image26.png"  /><Relationship Id="rId11" Type="http://schemas.openxmlformats.org/officeDocument/2006/relationships/image" Target="../media/image69.png"  /><Relationship Id="rId12" Type="http://schemas.openxmlformats.org/officeDocument/2006/relationships/image" Target="../media/image69.png"  /><Relationship Id="rId13" Type="http://schemas.openxmlformats.org/officeDocument/2006/relationships/image" Target="../media/image69.png"  /><Relationship Id="rId14" Type="http://schemas.openxmlformats.org/officeDocument/2006/relationships/image" Target="../media/image82.png"  /><Relationship Id="rId15" Type="http://schemas.openxmlformats.org/officeDocument/2006/relationships/image" Target="../media/image83.png"  /><Relationship Id="rId16" Type="http://schemas.openxmlformats.org/officeDocument/2006/relationships/image" Target="../media/image84.png"  /><Relationship Id="rId17" Type="http://schemas.openxmlformats.org/officeDocument/2006/relationships/image" Target="../media/image85.png"  /><Relationship Id="rId18" Type="http://schemas.openxmlformats.org/officeDocument/2006/relationships/image" Target="../media/image86.png"  /><Relationship Id="rId19" Type="http://schemas.openxmlformats.org/officeDocument/2006/relationships/image" Target="../media/image87.png"  /><Relationship Id="rId2" Type="http://schemas.openxmlformats.org/officeDocument/2006/relationships/slideLayout" Target="../slideLayouts/slideLayout7.xml"  /><Relationship Id="rId20" Type="http://schemas.openxmlformats.org/officeDocument/2006/relationships/image" Target="../media/image88.png"  /><Relationship Id="rId21" Type="http://schemas.openxmlformats.org/officeDocument/2006/relationships/image" Target="../media/image89.png"  /><Relationship Id="rId22" Type="http://schemas.openxmlformats.org/officeDocument/2006/relationships/image" Target="../media/image90.png"  /><Relationship Id="rId23" Type="http://schemas.openxmlformats.org/officeDocument/2006/relationships/image" Target="../media/image91.png"  /><Relationship Id="rId24" Type="http://schemas.openxmlformats.org/officeDocument/2006/relationships/image" Target="../media/image92.png"  /><Relationship Id="rId25" Type="http://schemas.openxmlformats.org/officeDocument/2006/relationships/image" Target="../media/image93.png"  /><Relationship Id="rId26" Type="http://schemas.openxmlformats.org/officeDocument/2006/relationships/image" Target="../media/image94.png"  /><Relationship Id="rId27" Type="http://schemas.openxmlformats.org/officeDocument/2006/relationships/image" Target="../media/image95.png"  /><Relationship Id="rId28" Type="http://schemas.openxmlformats.org/officeDocument/2006/relationships/image" Target="../media/image96.png"  /><Relationship Id="rId29" Type="http://schemas.openxmlformats.org/officeDocument/2006/relationships/image" Target="../media/image97.png"  /><Relationship Id="rId3" Type="http://schemas.openxmlformats.org/officeDocument/2006/relationships/image" Target="../media/image19.png"  /><Relationship Id="rId30" Type="http://schemas.openxmlformats.org/officeDocument/2006/relationships/image" Target="../media/image98.png"  /><Relationship Id="rId31" Type="http://schemas.openxmlformats.org/officeDocument/2006/relationships/image" Target="../media/image99.png"  /><Relationship Id="rId32" Type="http://schemas.openxmlformats.org/officeDocument/2006/relationships/image" Target="../media/image100.png"  /><Relationship Id="rId33" Type="http://schemas.openxmlformats.org/officeDocument/2006/relationships/image" Target="../media/image101.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41.png"  /><Relationship Id="rId2" Type="http://schemas.openxmlformats.org/officeDocument/2006/relationships/notesSlide" Target="../notesSlides/notesSlide11.xml"  /><Relationship Id="rId3" Type="http://schemas.openxmlformats.org/officeDocument/2006/relationships/image" Target="../media/image34.png"  /><Relationship Id="rId4" Type="http://schemas.openxmlformats.org/officeDocument/2006/relationships/image" Target="../media/image35.png"  /><Relationship Id="rId5" Type="http://schemas.openxmlformats.org/officeDocument/2006/relationships/image" Target="../media/image36.png"  /><Relationship Id="rId6" Type="http://schemas.openxmlformats.org/officeDocument/2006/relationships/image" Target="../media/image37.png"  /><Relationship Id="rId7" Type="http://schemas.openxmlformats.org/officeDocument/2006/relationships/image" Target="../media/image38.png"  /><Relationship Id="rId8" Type="http://schemas.openxmlformats.org/officeDocument/2006/relationships/image" Target="../media/image39.png"  /><Relationship Id="rId9" Type="http://schemas.openxmlformats.org/officeDocument/2006/relationships/image" Target="../media/image40.png"  /></Relationships>
</file>

<file path=ppt/slides/_rels/slide12.xml.rels><?xml version="1.0" encoding="UTF-8" standalone="yes" ?><Relationships xmlns="http://schemas.openxmlformats.org/package/2006/relationships"><Relationship Id="rId1" Type="http://schemas.openxmlformats.org/officeDocument/2006/relationships/notesSlide" Target="../notesSlides/notesSlide12.xml"  /><Relationship Id="rId10" Type="http://schemas.openxmlformats.org/officeDocument/2006/relationships/image" Target="../media/image26.png"  /><Relationship Id="rId11" Type="http://schemas.openxmlformats.org/officeDocument/2006/relationships/image" Target="../media/image102.png"  /><Relationship Id="rId12" Type="http://schemas.openxmlformats.org/officeDocument/2006/relationships/image" Target="../media/image103.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13.xml"  /><Relationship Id="rId10" Type="http://schemas.openxmlformats.org/officeDocument/2006/relationships/image" Target="../media/image26.png"  /><Relationship Id="rId11" Type="http://schemas.openxmlformats.org/officeDocument/2006/relationships/image" Target="../media/image104.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4.xml"  /><Relationship Id="rId10" Type="http://schemas.openxmlformats.org/officeDocument/2006/relationships/image" Target="../media/image25.png"  /><Relationship Id="rId11" Type="http://schemas.openxmlformats.org/officeDocument/2006/relationships/image" Target="../media/image26.png"  /><Relationship Id="rId2" Type="http://schemas.openxmlformats.org/officeDocument/2006/relationships/slideLayout" Target="../slideLayouts/slideLayout7.xml"  /><Relationship Id="rId3" Type="http://schemas.openxmlformats.org/officeDocument/2006/relationships/image" Target="../media/image105.png"  /><Relationship Id="rId4" Type="http://schemas.openxmlformats.org/officeDocument/2006/relationships/image" Target="../media/image19.png"  /><Relationship Id="rId5" Type="http://schemas.openxmlformats.org/officeDocument/2006/relationships/image" Target="../media/image20.png"  /><Relationship Id="rId6" Type="http://schemas.openxmlformats.org/officeDocument/2006/relationships/image" Target="../media/image21.png"  /><Relationship Id="rId7" Type="http://schemas.openxmlformats.org/officeDocument/2006/relationships/image" Target="../media/image22.png"  /><Relationship Id="rId8" Type="http://schemas.openxmlformats.org/officeDocument/2006/relationships/image" Target="../media/image23.png"  /><Relationship Id="rId9" Type="http://schemas.openxmlformats.org/officeDocument/2006/relationships/image" Target="../media/image24.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25.png"  /><Relationship Id="rId11" Type="http://schemas.openxmlformats.org/officeDocument/2006/relationships/image" Target="../media/image26.png"  /><Relationship Id="rId2" Type="http://schemas.openxmlformats.org/officeDocument/2006/relationships/notesSlide" Target="../notesSlides/notesSlide15.xml"  /><Relationship Id="rId3" Type="http://schemas.openxmlformats.org/officeDocument/2006/relationships/image" Target="../media/image106.png"  /><Relationship Id="rId4" Type="http://schemas.openxmlformats.org/officeDocument/2006/relationships/image" Target="../media/image19.png"  /><Relationship Id="rId5" Type="http://schemas.openxmlformats.org/officeDocument/2006/relationships/image" Target="../media/image20.png"  /><Relationship Id="rId6" Type="http://schemas.openxmlformats.org/officeDocument/2006/relationships/image" Target="../media/image21.png"  /><Relationship Id="rId7" Type="http://schemas.openxmlformats.org/officeDocument/2006/relationships/image" Target="../media/image22.png"  /><Relationship Id="rId8" Type="http://schemas.openxmlformats.org/officeDocument/2006/relationships/image" Target="../media/image23.png"  /><Relationship Id="rId9" Type="http://schemas.openxmlformats.org/officeDocument/2006/relationships/image" Target="../media/image24.png"  /></Relationships>
</file>

<file path=ppt/slides/_rels/slide16.xml.rels><?xml version="1.0" encoding="UTF-8" standalone="yes" ?><Relationships xmlns="http://schemas.openxmlformats.org/package/2006/relationships"><Relationship Id="rId1" Type="http://schemas.openxmlformats.org/officeDocument/2006/relationships/notesSlide" Target="../notesSlides/notesSlide16.xml"  /><Relationship Id="rId10" Type="http://schemas.openxmlformats.org/officeDocument/2006/relationships/image" Target="../media/image26.png"  /><Relationship Id="rId11" Type="http://schemas.openxmlformats.org/officeDocument/2006/relationships/image" Target="../media/image107.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17.xml"  /><Relationship Id="rId10" Type="http://schemas.openxmlformats.org/officeDocument/2006/relationships/image" Target="../media/image26.png"  /><Relationship Id="rId11" Type="http://schemas.openxmlformats.org/officeDocument/2006/relationships/image" Target="../media/image107.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18.xml.rels><?xml version="1.0" encoding="UTF-8" standalone="yes" ?><Relationships xmlns="http://schemas.openxmlformats.org/package/2006/relationships"><Relationship Id="rId1" Type="http://schemas.openxmlformats.org/officeDocument/2006/relationships/notesSlide" Target="../notesSlides/notesSlide18.xml"  /><Relationship Id="rId10" Type="http://schemas.openxmlformats.org/officeDocument/2006/relationships/image" Target="../media/image26.png"  /><Relationship Id="rId11" Type="http://schemas.openxmlformats.org/officeDocument/2006/relationships/image" Target="../media/image108.png"  /><Relationship Id="rId12" Type="http://schemas.openxmlformats.org/officeDocument/2006/relationships/image" Target="../media/image109.png"  /><Relationship Id="rId13" Type="http://schemas.openxmlformats.org/officeDocument/2006/relationships/image" Target="../media/image110.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19.xml.rels><?xml version="1.0" encoding="UTF-8" standalone="yes" ?><Relationships xmlns="http://schemas.openxmlformats.org/package/2006/relationships"><Relationship Id="rId1" Type="http://schemas.openxmlformats.org/officeDocument/2006/relationships/notesSlide" Target="../notesSlides/notesSlide19.xml"  /><Relationship Id="rId10" Type="http://schemas.openxmlformats.org/officeDocument/2006/relationships/image" Target="../media/image26.png"  /><Relationship Id="rId11" Type="http://schemas.openxmlformats.org/officeDocument/2006/relationships/image" Target="../media/image108.png"  /><Relationship Id="rId12" Type="http://schemas.openxmlformats.org/officeDocument/2006/relationships/image" Target="../media/image111.png"  /><Relationship Id="rId13" Type="http://schemas.openxmlformats.org/officeDocument/2006/relationships/image" Target="../media/image112.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2.xml.rels><?xml version="1.0" encoding="UTF-8" standalone="yes" ?><Relationships xmlns="http://schemas.openxmlformats.org/package/2006/relationships"><Relationship Id="rId1" Type="http://schemas.openxmlformats.org/officeDocument/2006/relationships/notesSlide" Target="../notesSlides/notesSlide2.xml"  /><Relationship Id="rId10" Type="http://schemas.openxmlformats.org/officeDocument/2006/relationships/image" Target="../media/image18.png"  /><Relationship Id="rId11" Type="http://schemas.openxmlformats.org/officeDocument/2006/relationships/image" Target="../media/image19.png"  /><Relationship Id="rId12" Type="http://schemas.openxmlformats.org/officeDocument/2006/relationships/image" Target="../media/image20.png"  /><Relationship Id="rId13" Type="http://schemas.openxmlformats.org/officeDocument/2006/relationships/image" Target="../media/image21.png"  /><Relationship Id="rId14" Type="http://schemas.openxmlformats.org/officeDocument/2006/relationships/image" Target="../media/image22.png"  /><Relationship Id="rId15" Type="http://schemas.openxmlformats.org/officeDocument/2006/relationships/image" Target="../media/image23.png"  /><Relationship Id="rId16" Type="http://schemas.openxmlformats.org/officeDocument/2006/relationships/image" Target="../media/image24.png"  /><Relationship Id="rId17" Type="http://schemas.openxmlformats.org/officeDocument/2006/relationships/image" Target="../media/image25.png"  /><Relationship Id="rId18" Type="http://schemas.openxmlformats.org/officeDocument/2006/relationships/image" Target="../media/image26.png"  /><Relationship Id="rId19" Type="http://schemas.openxmlformats.org/officeDocument/2006/relationships/image" Target="../media/image27.png"  /><Relationship Id="rId2" Type="http://schemas.openxmlformats.org/officeDocument/2006/relationships/slideLayout" Target="../slideLayouts/slideLayout7.xml"  /><Relationship Id="rId3" Type="http://schemas.openxmlformats.org/officeDocument/2006/relationships/image" Target="../media/image16.png"  /><Relationship Id="rId4" Type="http://schemas.openxmlformats.org/officeDocument/2006/relationships/image" Target="../media/image17.png"  /><Relationship Id="rId5" Type="http://schemas.openxmlformats.org/officeDocument/2006/relationships/image" Target="../media/image16.png"  /><Relationship Id="rId6" Type="http://schemas.openxmlformats.org/officeDocument/2006/relationships/image" Target="../media/image18.png"  /><Relationship Id="rId7" Type="http://schemas.openxmlformats.org/officeDocument/2006/relationships/image" Target="../media/image16.png"  /><Relationship Id="rId8" Type="http://schemas.openxmlformats.org/officeDocument/2006/relationships/image" Target="../media/image16.png"  /><Relationship Id="rId9" Type="http://schemas.openxmlformats.org/officeDocument/2006/relationships/image" Target="../media/image17.png"  /></Relationships>
</file>

<file path=ppt/slides/_rels/slide20.xml.rels><?xml version="1.0" encoding="UTF-8" standalone="yes" ?><Relationships xmlns="http://schemas.openxmlformats.org/package/2006/relationships"><Relationship Id="rId1" Type="http://schemas.openxmlformats.org/officeDocument/2006/relationships/notesSlide" Target="../notesSlides/notesSlide20.xml"  /><Relationship Id="rId10" Type="http://schemas.openxmlformats.org/officeDocument/2006/relationships/image" Target="../media/image26.png"  /><Relationship Id="rId11" Type="http://schemas.openxmlformats.org/officeDocument/2006/relationships/image" Target="../media/image108.png"  /><Relationship Id="rId12" Type="http://schemas.openxmlformats.org/officeDocument/2006/relationships/image" Target="../media/image113.png"  /><Relationship Id="rId13" Type="http://schemas.openxmlformats.org/officeDocument/2006/relationships/image" Target="../media/image114.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21.xml.rels><?xml version="1.0" encoding="UTF-8" standalone="yes" ?><Relationships xmlns="http://schemas.openxmlformats.org/package/2006/relationships"><Relationship Id="rId1" Type="http://schemas.openxmlformats.org/officeDocument/2006/relationships/notesSlide" Target="../notesSlides/notesSlide21.xml"  /><Relationship Id="rId10" Type="http://schemas.openxmlformats.org/officeDocument/2006/relationships/image" Target="../media/image26.png"  /><Relationship Id="rId11" Type="http://schemas.openxmlformats.org/officeDocument/2006/relationships/image" Target="../media/image108.png"  /><Relationship Id="rId12" Type="http://schemas.openxmlformats.org/officeDocument/2006/relationships/image" Target="../media/image115.png"  /><Relationship Id="rId13" Type="http://schemas.openxmlformats.org/officeDocument/2006/relationships/image" Target="../media/image116.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22.xml.rels><?xml version="1.0" encoding="UTF-8" standalone="yes" ?><Relationships xmlns="http://schemas.openxmlformats.org/package/2006/relationships"><Relationship Id="rId1" Type="http://schemas.openxmlformats.org/officeDocument/2006/relationships/notesSlide" Target="../notesSlides/notesSlide22.xml"  /><Relationship Id="rId10" Type="http://schemas.openxmlformats.org/officeDocument/2006/relationships/image" Target="../media/image26.png"  /><Relationship Id="rId11" Type="http://schemas.openxmlformats.org/officeDocument/2006/relationships/image" Target="../media/image108.png"  /><Relationship Id="rId12" Type="http://schemas.openxmlformats.org/officeDocument/2006/relationships/image" Target="../media/image117.png"  /><Relationship Id="rId13" Type="http://schemas.openxmlformats.org/officeDocument/2006/relationships/image" Target="../media/image118.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23.xml.rels><?xml version="1.0" encoding="UTF-8" standalone="yes" ?><Relationships xmlns="http://schemas.openxmlformats.org/package/2006/relationships"><Relationship Id="rId1" Type="http://schemas.openxmlformats.org/officeDocument/2006/relationships/notesSlide" Target="../notesSlides/notesSlide23.xml"  /><Relationship Id="rId10" Type="http://schemas.openxmlformats.org/officeDocument/2006/relationships/image" Target="../media/image126.png"  /><Relationship Id="rId11" Type="http://schemas.openxmlformats.org/officeDocument/2006/relationships/image" Target="../media/image127.png"  /><Relationship Id="rId12" Type="http://schemas.openxmlformats.org/officeDocument/2006/relationships/image" Target="../media/image128.png"  /><Relationship Id="rId13" Type="http://schemas.openxmlformats.org/officeDocument/2006/relationships/image" Target="../media/image129.png"  /><Relationship Id="rId14" Type="http://schemas.openxmlformats.org/officeDocument/2006/relationships/image" Target="../media/image130.png"  /><Relationship Id="rId15" Type="http://schemas.openxmlformats.org/officeDocument/2006/relationships/image" Target="../media/image131.png"  /><Relationship Id="rId16" Type="http://schemas.openxmlformats.org/officeDocument/2006/relationships/image" Target="../media/image132.png"  /><Relationship Id="rId17" Type="http://schemas.openxmlformats.org/officeDocument/2006/relationships/image" Target="../media/image133.png"  /><Relationship Id="rId18" Type="http://schemas.openxmlformats.org/officeDocument/2006/relationships/image" Target="../media/image134.png"  /><Relationship Id="rId19" Type="http://schemas.openxmlformats.org/officeDocument/2006/relationships/image" Target="../media/image135.png"  /><Relationship Id="rId2" Type="http://schemas.openxmlformats.org/officeDocument/2006/relationships/slideLayout" Target="../slideLayouts/slideLayout7.xml"  /><Relationship Id="rId20" Type="http://schemas.openxmlformats.org/officeDocument/2006/relationships/image" Target="../media/image136.png"  /><Relationship Id="rId21" Type="http://schemas.openxmlformats.org/officeDocument/2006/relationships/image" Target="../media/image137.png"  /><Relationship Id="rId22" Type="http://schemas.openxmlformats.org/officeDocument/2006/relationships/image" Target="../media/image138.png"  /><Relationship Id="rId23" Type="http://schemas.openxmlformats.org/officeDocument/2006/relationships/image" Target="../media/image139.png"  /><Relationship Id="rId24" Type="http://schemas.openxmlformats.org/officeDocument/2006/relationships/image" Target="../media/image14.png"  /><Relationship Id="rId3" Type="http://schemas.openxmlformats.org/officeDocument/2006/relationships/image" Target="../media/image119.png"  /><Relationship Id="rId4" Type="http://schemas.openxmlformats.org/officeDocument/2006/relationships/image" Target="../media/image120.png"  /><Relationship Id="rId5" Type="http://schemas.openxmlformats.org/officeDocument/2006/relationships/image" Target="../media/image121.png"  /><Relationship Id="rId6" Type="http://schemas.openxmlformats.org/officeDocument/2006/relationships/image" Target="../media/image122.png"  /><Relationship Id="rId7" Type="http://schemas.openxmlformats.org/officeDocument/2006/relationships/image" Target="../media/image123.png"  /><Relationship Id="rId8" Type="http://schemas.openxmlformats.org/officeDocument/2006/relationships/image" Target="../media/image124.png"  /><Relationship Id="rId9" Type="http://schemas.openxmlformats.org/officeDocument/2006/relationships/image" Target="../media/image12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40.png"  /><Relationship Id="rId3" Type="http://schemas.openxmlformats.org/officeDocument/2006/relationships/image" Target="../media/image141.png"  /><Relationship Id="rId4" Type="http://schemas.openxmlformats.org/officeDocument/2006/relationships/image" Target="../media/image142.png"  /><Relationship Id="rId5" Type="http://schemas.openxmlformats.org/officeDocument/2006/relationships/image" Target="../media/image143.png"  /><Relationship Id="rId6" Type="http://schemas.openxmlformats.org/officeDocument/2006/relationships/image" Target="../media/image144.png"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24.xml"  /><Relationship Id="rId10" Type="http://schemas.openxmlformats.org/officeDocument/2006/relationships/image" Target="../media/image26.png"  /><Relationship Id="rId11" Type="http://schemas.openxmlformats.org/officeDocument/2006/relationships/image" Target="../media/image32.jpe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26.xml.rels><?xml version="1.0" encoding="UTF-8" standalone="yes" ?><Relationships xmlns="http://schemas.openxmlformats.org/package/2006/relationships"><Relationship Id="rId1" Type="http://schemas.openxmlformats.org/officeDocument/2006/relationships/notesSlide" Target="../notesSlides/notesSlide25.xml"  /><Relationship Id="rId10" Type="http://schemas.openxmlformats.org/officeDocument/2006/relationships/image" Target="../media/image26.png"  /><Relationship Id="rId11" Type="http://schemas.openxmlformats.org/officeDocument/2006/relationships/image" Target="../media/image145.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27.xml.rels><?xml version="1.0" encoding="UTF-8" standalone="yes" ?><Relationships xmlns="http://schemas.openxmlformats.org/package/2006/relationships"><Relationship Id="rId1" Type="http://schemas.openxmlformats.org/officeDocument/2006/relationships/notesSlide" Target="../notesSlides/notesSlide26.xml"  /><Relationship Id="rId10" Type="http://schemas.openxmlformats.org/officeDocument/2006/relationships/image" Target="../media/image26.png"  /><Relationship Id="rId11" Type="http://schemas.openxmlformats.org/officeDocument/2006/relationships/image" Target="../media/image29.pn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28.xml.rels><?xml version="1.0" encoding="UTF-8" standalone="yes" ?><Relationships xmlns="http://schemas.openxmlformats.org/package/2006/relationships"><Relationship Id="rId1" Type="http://schemas.openxmlformats.org/officeDocument/2006/relationships/notesSlide" Target="../notesSlides/notesSlide27.xml"  /><Relationship Id="rId10" Type="http://schemas.openxmlformats.org/officeDocument/2006/relationships/image" Target="../media/image26.png"  /><Relationship Id="rId11" Type="http://schemas.openxmlformats.org/officeDocument/2006/relationships/image" Target="../media/image31.jpe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29.xml.rels><?xml version="1.0" encoding="UTF-8" standalone="yes" ?><Relationships xmlns="http://schemas.openxmlformats.org/package/2006/relationships"><Relationship Id="rId1" Type="http://schemas.openxmlformats.org/officeDocument/2006/relationships/notesSlide" Target="../notesSlides/notesSlide28.xml"  /><Relationship Id="rId10" Type="http://schemas.openxmlformats.org/officeDocument/2006/relationships/image" Target="../media/image26.png"  /><Relationship Id="rId11" Type="http://schemas.openxmlformats.org/officeDocument/2006/relationships/image" Target="../media/image146.jpe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3.xml"  /><Relationship Id="rId10" Type="http://schemas.openxmlformats.org/officeDocument/2006/relationships/image" Target="../media/image26.png"  /><Relationship Id="rId11" Type="http://schemas.openxmlformats.org/officeDocument/2006/relationships/image" Target="../media/image28.png"  /><Relationship Id="rId12" Type="http://schemas.openxmlformats.org/officeDocument/2006/relationships/image" Target="../media/image29.png"  /><Relationship Id="rId13" Type="http://schemas.openxmlformats.org/officeDocument/2006/relationships/image" Target="../media/image30.jpeg"  /><Relationship Id="rId14" Type="http://schemas.openxmlformats.org/officeDocument/2006/relationships/image" Target="../media/image31.jpeg"  /><Relationship Id="rId15" Type="http://schemas.openxmlformats.org/officeDocument/2006/relationships/image" Target="../media/image32.jpeg"  /><Relationship Id="rId16" Type="http://schemas.openxmlformats.org/officeDocument/2006/relationships/image" Target="../media/image33.jpeg"  /><Relationship Id="rId2" Type="http://schemas.openxmlformats.org/officeDocument/2006/relationships/slideLayout" Target="../slideLayouts/slideLayout7.xml"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 Id="rId7" Type="http://schemas.openxmlformats.org/officeDocument/2006/relationships/image" Target="../media/image23.png"  /><Relationship Id="rId8" Type="http://schemas.openxmlformats.org/officeDocument/2006/relationships/image" Target="../media/image24.png"  /><Relationship Id="rId9" Type="http://schemas.openxmlformats.org/officeDocument/2006/relationships/image" Target="../media/image25.png"  /></Relationships>
</file>

<file path=ppt/slides/_rels/slide30.xml.rels><?xml version="1.0" encoding="UTF-8" standalone="yes" ?><Relationships xmlns="http://schemas.openxmlformats.org/package/2006/relationships"><Relationship Id="rId1" Type="http://schemas.openxmlformats.org/officeDocument/2006/relationships/notesSlide" Target="../notesSlides/notesSlide29.xml"  /><Relationship Id="rId10" Type="http://schemas.openxmlformats.org/officeDocument/2006/relationships/image" Target="../media/image154.png"  /><Relationship Id="rId11" Type="http://schemas.openxmlformats.org/officeDocument/2006/relationships/image" Target="../media/image155.png"  /><Relationship Id="rId12" Type="http://schemas.openxmlformats.org/officeDocument/2006/relationships/image" Target="../media/image156.png"  /><Relationship Id="rId2" Type="http://schemas.openxmlformats.org/officeDocument/2006/relationships/slideLayout" Target="../slideLayouts/slideLayout7.xml"  /><Relationship Id="rId3" Type="http://schemas.openxmlformats.org/officeDocument/2006/relationships/image" Target="../media/image147.png"  /><Relationship Id="rId4" Type="http://schemas.openxmlformats.org/officeDocument/2006/relationships/image" Target="../media/image148.png"  /><Relationship Id="rId5" Type="http://schemas.openxmlformats.org/officeDocument/2006/relationships/image" Target="../media/image149.png"  /><Relationship Id="rId6" Type="http://schemas.openxmlformats.org/officeDocument/2006/relationships/image" Target="../media/image150.png"  /><Relationship Id="rId7" Type="http://schemas.openxmlformats.org/officeDocument/2006/relationships/image" Target="../media/image151.png"  /><Relationship Id="rId8" Type="http://schemas.openxmlformats.org/officeDocument/2006/relationships/image" Target="../media/image152.png"  /><Relationship Id="rId9" Type="http://schemas.openxmlformats.org/officeDocument/2006/relationships/image" Target="../media/image153.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41.png"  /><Relationship Id="rId11" Type="http://schemas.openxmlformats.org/officeDocument/2006/relationships/image" Target="../media/image42.png"  /><Relationship Id="rId2" Type="http://schemas.openxmlformats.org/officeDocument/2006/relationships/notesSlide" Target="../notesSlides/notesSlide4.xml"  /><Relationship Id="rId3" Type="http://schemas.openxmlformats.org/officeDocument/2006/relationships/image" Target="../media/image34.png"  /><Relationship Id="rId4" Type="http://schemas.openxmlformats.org/officeDocument/2006/relationships/image" Target="../media/image35.png"  /><Relationship Id="rId5" Type="http://schemas.openxmlformats.org/officeDocument/2006/relationships/image" Target="../media/image36.png"  /><Relationship Id="rId6" Type="http://schemas.openxmlformats.org/officeDocument/2006/relationships/image" Target="../media/image37.png"  /><Relationship Id="rId7" Type="http://schemas.openxmlformats.org/officeDocument/2006/relationships/image" Target="../media/image38.png"  /><Relationship Id="rId8" Type="http://schemas.openxmlformats.org/officeDocument/2006/relationships/image" Target="../media/image39.png"  /><Relationship Id="rId9" Type="http://schemas.openxmlformats.org/officeDocument/2006/relationships/image" Target="../media/image40.png"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5.xml"  /><Relationship Id="rId10" Type="http://schemas.openxmlformats.org/officeDocument/2006/relationships/image" Target="../media/image50.png"  /><Relationship Id="rId11" Type="http://schemas.openxmlformats.org/officeDocument/2006/relationships/image" Target="../media/image51.png"  /><Relationship Id="rId12" Type="http://schemas.openxmlformats.org/officeDocument/2006/relationships/image" Target="../media/image51.png"  /><Relationship Id="rId13" Type="http://schemas.openxmlformats.org/officeDocument/2006/relationships/image" Target="../media/image51.png"  /><Relationship Id="rId14" Type="http://schemas.openxmlformats.org/officeDocument/2006/relationships/image" Target="../media/image52.png"  /><Relationship Id="rId15" Type="http://schemas.openxmlformats.org/officeDocument/2006/relationships/image" Target="../media/image53.png"  /><Relationship Id="rId16" Type="http://schemas.openxmlformats.org/officeDocument/2006/relationships/image" Target="../media/image52.png"  /><Relationship Id="rId17" Type="http://schemas.openxmlformats.org/officeDocument/2006/relationships/image" Target="../media/image54.png"  /><Relationship Id="rId18" Type="http://schemas.openxmlformats.org/officeDocument/2006/relationships/image" Target="../media/image55.png"  /><Relationship Id="rId19" Type="http://schemas.openxmlformats.org/officeDocument/2006/relationships/image" Target="../media/image56.png"  /><Relationship Id="rId2" Type="http://schemas.openxmlformats.org/officeDocument/2006/relationships/slideLayout" Target="../slideLayouts/slideLayout7.xml"  /><Relationship Id="rId20" Type="http://schemas.openxmlformats.org/officeDocument/2006/relationships/image" Target="../media/image57.png"  /><Relationship Id="rId3" Type="http://schemas.openxmlformats.org/officeDocument/2006/relationships/image" Target="../media/image43.png"  /><Relationship Id="rId4" Type="http://schemas.openxmlformats.org/officeDocument/2006/relationships/image" Target="../media/image44.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7.png"  /><Relationship Id="rId8" Type="http://schemas.openxmlformats.org/officeDocument/2006/relationships/image" Target="../media/image48.png"  /><Relationship Id="rId9" Type="http://schemas.openxmlformats.org/officeDocument/2006/relationships/image" Target="../media/image49.png"  /></Relationships>
</file>

<file path=ppt/slides/_rels/slide6.xml.rels><?xml version="1.0" encoding="UTF-8" standalone="yes" ?><Relationships xmlns="http://schemas.openxmlformats.org/package/2006/relationships"><Relationship Id="rId1" Type="http://schemas.openxmlformats.org/officeDocument/2006/relationships/notesSlide" Target="../notesSlides/notesSlide6.xml"  /><Relationship Id="rId10" Type="http://schemas.openxmlformats.org/officeDocument/2006/relationships/image" Target="../media/image50.png"  /><Relationship Id="rId11" Type="http://schemas.openxmlformats.org/officeDocument/2006/relationships/image" Target="../media/image51.png"  /><Relationship Id="rId12" Type="http://schemas.openxmlformats.org/officeDocument/2006/relationships/image" Target="../media/image51.png"  /><Relationship Id="rId13" Type="http://schemas.openxmlformats.org/officeDocument/2006/relationships/image" Target="../media/image51.png"  /><Relationship Id="rId14" Type="http://schemas.openxmlformats.org/officeDocument/2006/relationships/image" Target="../media/image58.png"  /><Relationship Id="rId15" Type="http://schemas.openxmlformats.org/officeDocument/2006/relationships/image" Target="../media/image54.png"  /><Relationship Id="rId16" Type="http://schemas.openxmlformats.org/officeDocument/2006/relationships/image" Target="../media/image56.png"  /><Relationship Id="rId17" Type="http://schemas.openxmlformats.org/officeDocument/2006/relationships/image" Target="../media/image59.png"  /><Relationship Id="rId18" Type="http://schemas.openxmlformats.org/officeDocument/2006/relationships/image" Target="../media/image60.png"  /><Relationship Id="rId19" Type="http://schemas.openxmlformats.org/officeDocument/2006/relationships/image" Target="../media/image52.png"  /><Relationship Id="rId2" Type="http://schemas.openxmlformats.org/officeDocument/2006/relationships/slideLayout" Target="../slideLayouts/slideLayout7.xml"  /><Relationship Id="rId20" Type="http://schemas.openxmlformats.org/officeDocument/2006/relationships/image" Target="../media/image53.png"  /><Relationship Id="rId21" Type="http://schemas.openxmlformats.org/officeDocument/2006/relationships/image" Target="../media/image52.png"  /><Relationship Id="rId22" Type="http://schemas.openxmlformats.org/officeDocument/2006/relationships/image" Target="../media/image54.png"  /><Relationship Id="rId23" Type="http://schemas.openxmlformats.org/officeDocument/2006/relationships/image" Target="../media/image55.png"  /><Relationship Id="rId24" Type="http://schemas.openxmlformats.org/officeDocument/2006/relationships/image" Target="../media/image56.png"  /><Relationship Id="rId3" Type="http://schemas.openxmlformats.org/officeDocument/2006/relationships/image" Target="../media/image43.png"  /><Relationship Id="rId4" Type="http://schemas.openxmlformats.org/officeDocument/2006/relationships/image" Target="../media/image44.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7.png"  /><Relationship Id="rId8" Type="http://schemas.openxmlformats.org/officeDocument/2006/relationships/image" Target="../media/image48.png"  /><Relationship Id="rId9" Type="http://schemas.openxmlformats.org/officeDocument/2006/relationships/image" Target="../media/image49.png"  /></Relationships>
</file>

<file path=ppt/slides/_rels/slide7.xml.rels><?xml version="1.0" encoding="UTF-8" standalone="yes" ?><Relationships xmlns="http://schemas.openxmlformats.org/package/2006/relationships"><Relationship Id="rId1" Type="http://schemas.openxmlformats.org/officeDocument/2006/relationships/notesSlide" Target="../notesSlides/notesSlide7.xml"  /><Relationship Id="rId10" Type="http://schemas.openxmlformats.org/officeDocument/2006/relationships/image" Target="../media/image50.png"  /><Relationship Id="rId11" Type="http://schemas.openxmlformats.org/officeDocument/2006/relationships/image" Target="../media/image51.png"  /><Relationship Id="rId12" Type="http://schemas.openxmlformats.org/officeDocument/2006/relationships/image" Target="../media/image51.png"  /><Relationship Id="rId13" Type="http://schemas.openxmlformats.org/officeDocument/2006/relationships/image" Target="../media/image51.png"  /><Relationship Id="rId14" Type="http://schemas.openxmlformats.org/officeDocument/2006/relationships/image" Target="../media/image58.png"  /><Relationship Id="rId15" Type="http://schemas.openxmlformats.org/officeDocument/2006/relationships/image" Target="../media/image61.png"  /><Relationship Id="rId16" Type="http://schemas.openxmlformats.org/officeDocument/2006/relationships/image" Target="../media/image54.png"  /><Relationship Id="rId17" Type="http://schemas.openxmlformats.org/officeDocument/2006/relationships/image" Target="../media/image56.png"  /><Relationship Id="rId18" Type="http://schemas.openxmlformats.org/officeDocument/2006/relationships/image" Target="../media/image52.png"  /><Relationship Id="rId19" Type="http://schemas.openxmlformats.org/officeDocument/2006/relationships/image" Target="../media/image53.png"  /><Relationship Id="rId2" Type="http://schemas.openxmlformats.org/officeDocument/2006/relationships/slideLayout" Target="../slideLayouts/slideLayout7.xml"  /><Relationship Id="rId20" Type="http://schemas.openxmlformats.org/officeDocument/2006/relationships/image" Target="../media/image52.png"  /><Relationship Id="rId21" Type="http://schemas.openxmlformats.org/officeDocument/2006/relationships/image" Target="../media/image54.png"  /><Relationship Id="rId22" Type="http://schemas.openxmlformats.org/officeDocument/2006/relationships/image" Target="../media/image55.png"  /><Relationship Id="rId23" Type="http://schemas.openxmlformats.org/officeDocument/2006/relationships/image" Target="../media/image56.png"  /><Relationship Id="rId3" Type="http://schemas.openxmlformats.org/officeDocument/2006/relationships/image" Target="../media/image43.png"  /><Relationship Id="rId4" Type="http://schemas.openxmlformats.org/officeDocument/2006/relationships/image" Target="../media/image44.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7.png"  /><Relationship Id="rId8" Type="http://schemas.openxmlformats.org/officeDocument/2006/relationships/image" Target="../media/image48.png"  /><Relationship Id="rId9"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41.png"  /><Relationship Id="rId11" Type="http://schemas.openxmlformats.org/officeDocument/2006/relationships/image" Target="../media/image62.png"  /><Relationship Id="rId12" Type="http://schemas.openxmlformats.org/officeDocument/2006/relationships/image" Target="../media/image63.png"  /><Relationship Id="rId13" Type="http://schemas.openxmlformats.org/officeDocument/2006/relationships/image" Target="../media/image64.png"  /><Relationship Id="rId14" Type="http://schemas.openxmlformats.org/officeDocument/2006/relationships/image" Target="../media/image65.png"  /><Relationship Id="rId15" Type="http://schemas.openxmlformats.org/officeDocument/2006/relationships/image" Target="../media/image66.png"  /><Relationship Id="rId16" Type="http://schemas.openxmlformats.org/officeDocument/2006/relationships/image" Target="../media/image67.png"  /><Relationship Id="rId17" Type="http://schemas.openxmlformats.org/officeDocument/2006/relationships/image" Target="../media/image68.png"  /><Relationship Id="rId2" Type="http://schemas.openxmlformats.org/officeDocument/2006/relationships/notesSlide" Target="../notesSlides/notesSlide8.xml"  /><Relationship Id="rId3" Type="http://schemas.openxmlformats.org/officeDocument/2006/relationships/image" Target="../media/image34.png"  /><Relationship Id="rId4" Type="http://schemas.openxmlformats.org/officeDocument/2006/relationships/image" Target="../media/image35.png"  /><Relationship Id="rId5" Type="http://schemas.openxmlformats.org/officeDocument/2006/relationships/image" Target="../media/image36.png"  /><Relationship Id="rId6" Type="http://schemas.openxmlformats.org/officeDocument/2006/relationships/image" Target="../media/image37.png"  /><Relationship Id="rId7" Type="http://schemas.openxmlformats.org/officeDocument/2006/relationships/image" Target="../media/image38.png"  /><Relationship Id="rId8" Type="http://schemas.openxmlformats.org/officeDocument/2006/relationships/image" Target="../media/image39.png"  /><Relationship Id="rId9" Type="http://schemas.openxmlformats.org/officeDocument/2006/relationships/image" Target="../media/image40.png"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9.xml"  /><Relationship Id="rId10" Type="http://schemas.openxmlformats.org/officeDocument/2006/relationships/image" Target="../media/image25.png"  /><Relationship Id="rId11" Type="http://schemas.openxmlformats.org/officeDocument/2006/relationships/image" Target="../media/image26.png"  /><Relationship Id="rId12" Type="http://schemas.openxmlformats.org/officeDocument/2006/relationships/image" Target="../media/image69.png"  /><Relationship Id="rId13" Type="http://schemas.openxmlformats.org/officeDocument/2006/relationships/image" Target="../media/image69.png"  /><Relationship Id="rId14" Type="http://schemas.openxmlformats.org/officeDocument/2006/relationships/image" Target="../media/image69.png"  /><Relationship Id="rId15" Type="http://schemas.openxmlformats.org/officeDocument/2006/relationships/image" Target="../media/image70.png"  /><Relationship Id="rId16" Type="http://schemas.openxmlformats.org/officeDocument/2006/relationships/image" Target="../media/image71.png"  /><Relationship Id="rId17" Type="http://schemas.openxmlformats.org/officeDocument/2006/relationships/image" Target="../media/image72.png"  /><Relationship Id="rId18" Type="http://schemas.openxmlformats.org/officeDocument/2006/relationships/image" Target="../media/image73.png"  /><Relationship Id="rId19" Type="http://schemas.openxmlformats.org/officeDocument/2006/relationships/image" Target="../media/image74.png"  /><Relationship Id="rId2" Type="http://schemas.openxmlformats.org/officeDocument/2006/relationships/slideLayout" Target="../slideLayouts/slideLayout7.xml"  /><Relationship Id="rId20" Type="http://schemas.openxmlformats.org/officeDocument/2006/relationships/image" Target="../media/image75.png"  /><Relationship Id="rId21" Type="http://schemas.openxmlformats.org/officeDocument/2006/relationships/image" Target="../media/image76.png"  /><Relationship Id="rId22" Type="http://schemas.openxmlformats.org/officeDocument/2006/relationships/image" Target="../media/image77.png"  /><Relationship Id="rId23" Type="http://schemas.openxmlformats.org/officeDocument/2006/relationships/image" Target="../media/image78.png"  /><Relationship Id="rId24" Type="http://schemas.openxmlformats.org/officeDocument/2006/relationships/image" Target="../media/image79.png"  /><Relationship Id="rId25" Type="http://schemas.openxmlformats.org/officeDocument/2006/relationships/image" Target="../media/image80.png"  /><Relationship Id="rId26" Type="http://schemas.openxmlformats.org/officeDocument/2006/relationships/image" Target="../media/image81.png"  /><Relationship Id="rId3" Type="http://schemas.openxmlformats.org/officeDocument/2006/relationships/image" Target="../media/image69.png"  /><Relationship Id="rId4" Type="http://schemas.openxmlformats.org/officeDocument/2006/relationships/image" Target="../media/image19.png"  /><Relationship Id="rId5" Type="http://schemas.openxmlformats.org/officeDocument/2006/relationships/image" Target="../media/image20.png"  /><Relationship Id="rId6" Type="http://schemas.openxmlformats.org/officeDocument/2006/relationships/image" Target="../media/image21.png"  /><Relationship Id="rId7" Type="http://schemas.openxmlformats.org/officeDocument/2006/relationships/image" Target="../media/image22.png"  /><Relationship Id="rId8" Type="http://schemas.openxmlformats.org/officeDocument/2006/relationships/image" Target="../media/image23.png"  /><Relationship Id="rId9" Type="http://schemas.openxmlformats.org/officeDocument/2006/relationships/image" Target="../media/image24.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79DCF"/>
        </a:solidFill>
        <a:effectLst/>
      </p:bgPr>
    </p:bg>
    <p:spTree>
      <p:nvGrpSpPr>
        <p:cNvPr id="1" name=""/>
        <p:cNvGrpSpPr/>
        <p:nvPr/>
      </p:nvGrpSpPr>
      <p:grpSpPr>
        <a:xfrm>
          <a:off x="0" y="0"/>
          <a:ext cx="0" cy="0"/>
          <a:chOff x="0" y="0"/>
          <a:chExt cx="0" cy="0"/>
        </a:xfrm>
      </p:grpSpPr>
      <p:pic>
        <p:nvPicPr>
          <p:cNvPr id="76" name="Picture 2"/>
          <p:cNvPicPr>
            <a:picLocks noChangeAspect="1"/>
          </p:cNvPicPr>
          <p:nvPr/>
        </p:nvPicPr>
        <p:blipFill rotWithShape="1">
          <a:blip r:embed="rId3"/>
          <a:stretch>
            <a:fillRect/>
          </a:stretch>
        </p:blipFill>
        <p:spPr>
          <a:xfrm>
            <a:off x="0" y="0"/>
            <a:ext cx="18288000" cy="10287000"/>
          </a:xfrm>
          <a:prstGeom prst="rect">
            <a:avLst/>
          </a:prstGeom>
        </p:spPr>
      </p:pic>
      <p:grpSp>
        <p:nvGrpSpPr>
          <p:cNvPr id="3" name="Group 3"/>
          <p:cNvGrpSpPr/>
          <p:nvPr/>
        </p:nvGrpSpPr>
        <p:grpSpPr>
          <a:xfrm>
            <a:off x="0" y="0"/>
            <a:ext cx="0" cy="0"/>
            <a:chOff x="0" y="0"/>
            <a:chExt cx="0" cy="0"/>
          </a:xfrm>
        </p:grpSpPr>
      </p:grpSp>
      <p:grpSp>
        <p:nvGrpSpPr>
          <p:cNvPr id="7" name="Group 7"/>
          <p:cNvGrpSpPr/>
          <p:nvPr/>
        </p:nvGrpSpPr>
        <p:grpSpPr>
          <a:xfrm>
            <a:off x="0" y="0"/>
            <a:ext cx="0" cy="0"/>
            <a:chOff x="0" y="0"/>
            <a:chExt cx="0" cy="0"/>
          </a:xfrm>
        </p:grpSpPr>
      </p:grpSp>
      <p:grpSp>
        <p:nvGrpSpPr>
          <p:cNvPr id="10" name="Group 10"/>
          <p:cNvGrpSpPr/>
          <p:nvPr/>
        </p:nvGrpSpPr>
        <p:grpSpPr>
          <a:xfrm>
            <a:off x="0" y="0"/>
            <a:ext cx="0" cy="0"/>
            <a:chOff x="0" y="0"/>
            <a:chExt cx="0" cy="0"/>
          </a:xfrm>
        </p:grpSpPr>
      </p:grpSp>
      <p:grpSp>
        <p:nvGrpSpPr>
          <p:cNvPr id="20" name="Group 20"/>
          <p:cNvGrpSpPr/>
          <p:nvPr/>
        </p:nvGrpSpPr>
        <p:grpSpPr>
          <a:xfrm>
            <a:off x="0" y="0"/>
            <a:ext cx="0" cy="0"/>
            <a:chOff x="0" y="0"/>
            <a:chExt cx="0" cy="0"/>
          </a:xfrm>
        </p:grpSpPr>
      </p:grpSp>
      <p:grpSp>
        <p:nvGrpSpPr>
          <p:cNvPr id="69" name="그룹 68"/>
          <p:cNvGrpSpPr/>
          <p:nvPr/>
        </p:nvGrpSpPr>
        <p:grpSpPr>
          <a:xfrm>
            <a:off x="1346200" y="704850"/>
            <a:ext cx="15595600" cy="8877300"/>
            <a:chOff x="1689100" y="698500"/>
            <a:chExt cx="15595600" cy="8877300"/>
          </a:xfrm>
        </p:grpSpPr>
        <p:pic>
          <p:nvPicPr>
            <p:cNvPr id="34" name="Picture 6"/>
            <p:cNvPicPr>
              <a:picLocks noChangeAspect="1"/>
            </p:cNvPicPr>
            <p:nvPr/>
          </p:nvPicPr>
          <p:blipFill rotWithShape="1">
            <a:blip r:embed="rId4"/>
            <a:stretch>
              <a:fillRect/>
            </a:stretch>
          </p:blipFill>
          <p:spPr>
            <a:xfrm>
              <a:off x="1689100" y="2247900"/>
              <a:ext cx="15341600" cy="7035800"/>
            </a:xfrm>
            <a:prstGeom prst="rect">
              <a:avLst/>
            </a:prstGeom>
          </p:spPr>
        </p:pic>
        <p:pic>
          <p:nvPicPr>
            <p:cNvPr id="35" name="Picture 7"/>
            <p:cNvPicPr>
              <a:picLocks noChangeAspect="1"/>
            </p:cNvPicPr>
            <p:nvPr/>
          </p:nvPicPr>
          <p:blipFill rotWithShape="1">
            <a:blip r:embed="rId5"/>
            <a:stretch>
              <a:fillRect/>
            </a:stretch>
          </p:blipFill>
          <p:spPr>
            <a:xfrm>
              <a:off x="1689100" y="1282700"/>
              <a:ext cx="15341600" cy="1117600"/>
            </a:xfrm>
            <a:prstGeom prst="rect">
              <a:avLst/>
            </a:prstGeom>
          </p:spPr>
        </p:pic>
        <p:pic>
          <p:nvPicPr>
            <p:cNvPr id="36" name="Picture 8"/>
            <p:cNvPicPr>
              <a:picLocks noChangeAspect="1"/>
            </p:cNvPicPr>
            <p:nvPr/>
          </p:nvPicPr>
          <p:blipFill rotWithShape="1">
            <a:blip r:embed="rId6"/>
            <a:stretch>
              <a:fillRect/>
            </a:stretch>
          </p:blipFill>
          <p:spPr>
            <a:xfrm>
              <a:off x="2070100" y="1536700"/>
              <a:ext cx="13042900" cy="647700"/>
            </a:xfrm>
            <a:prstGeom prst="rect">
              <a:avLst/>
            </a:prstGeom>
          </p:spPr>
        </p:pic>
        <p:pic>
          <p:nvPicPr>
            <p:cNvPr id="37" name="Picture 10"/>
            <p:cNvPicPr>
              <a:picLocks noChangeAspect="1"/>
            </p:cNvPicPr>
            <p:nvPr/>
          </p:nvPicPr>
          <p:blipFill rotWithShape="1">
            <a:blip r:embed="rId7"/>
            <a:stretch>
              <a:fillRect/>
            </a:stretch>
          </p:blipFill>
          <p:spPr>
            <a:xfrm>
              <a:off x="16332200" y="1701800"/>
              <a:ext cx="292100" cy="292100"/>
            </a:xfrm>
            <a:prstGeom prst="rect">
              <a:avLst/>
            </a:prstGeom>
          </p:spPr>
        </p:pic>
        <p:pic>
          <p:nvPicPr>
            <p:cNvPr id="38" name="Picture 11"/>
            <p:cNvPicPr>
              <a:picLocks noChangeAspect="1"/>
            </p:cNvPicPr>
            <p:nvPr/>
          </p:nvPicPr>
          <p:blipFill rotWithShape="1">
            <a:blip r:embed="rId8"/>
            <a:stretch>
              <a:fillRect/>
            </a:stretch>
          </p:blipFill>
          <p:spPr>
            <a:xfrm>
              <a:off x="15862300" y="1701800"/>
              <a:ext cx="292100" cy="292100"/>
            </a:xfrm>
            <a:prstGeom prst="rect">
              <a:avLst/>
            </a:prstGeom>
          </p:spPr>
        </p:pic>
        <p:pic>
          <p:nvPicPr>
            <p:cNvPr id="39" name="Picture 12"/>
            <p:cNvPicPr>
              <a:picLocks noChangeAspect="1"/>
            </p:cNvPicPr>
            <p:nvPr/>
          </p:nvPicPr>
          <p:blipFill rotWithShape="1">
            <a:blip r:embed="rId9"/>
            <a:stretch>
              <a:fillRect/>
            </a:stretch>
          </p:blipFill>
          <p:spPr>
            <a:xfrm>
              <a:off x="15405100" y="1701800"/>
              <a:ext cx="292100" cy="292100"/>
            </a:xfrm>
            <a:prstGeom prst="rect">
              <a:avLst/>
            </a:prstGeom>
          </p:spPr>
        </p:pic>
        <p:pic>
          <p:nvPicPr>
            <p:cNvPr id="40" name="Picture 13"/>
            <p:cNvPicPr>
              <a:picLocks noChangeAspect="1"/>
            </p:cNvPicPr>
            <p:nvPr/>
          </p:nvPicPr>
          <p:blipFill rotWithShape="1">
            <a:blip r:embed="rId10"/>
            <a:stretch>
              <a:fillRect/>
            </a:stretch>
          </p:blipFill>
          <p:spPr>
            <a:xfrm>
              <a:off x="1689100" y="698500"/>
              <a:ext cx="3149600" cy="622300"/>
            </a:xfrm>
            <a:prstGeom prst="rect">
              <a:avLst/>
            </a:prstGeom>
          </p:spPr>
        </p:pic>
        <p:pic>
          <p:nvPicPr>
            <p:cNvPr id="42" name="Picture 17"/>
            <p:cNvPicPr>
              <a:picLocks noChangeAspect="1"/>
            </p:cNvPicPr>
            <p:nvPr/>
          </p:nvPicPr>
          <p:blipFill rotWithShape="1">
            <a:blip r:embed="rId11"/>
            <a:stretch>
              <a:fillRect/>
            </a:stretch>
          </p:blipFill>
          <p:spPr>
            <a:xfrm>
              <a:off x="17246600" y="8813800"/>
              <a:ext cx="38100" cy="762000"/>
            </a:xfrm>
            <a:prstGeom prst="rect">
              <a:avLst/>
            </a:prstGeom>
          </p:spPr>
        </p:pic>
        <p:pic>
          <p:nvPicPr>
            <p:cNvPr id="47" name="Picture 24"/>
            <p:cNvPicPr>
              <a:picLocks noChangeAspect="1"/>
            </p:cNvPicPr>
            <p:nvPr/>
          </p:nvPicPr>
          <p:blipFill rotWithShape="1">
            <a:blip r:embed="rId12"/>
            <a:stretch>
              <a:fillRect/>
            </a:stretch>
          </p:blipFill>
          <p:spPr>
            <a:xfrm>
              <a:off x="14452600" y="1612900"/>
              <a:ext cx="508000" cy="508000"/>
            </a:xfrm>
            <a:prstGeom prst="rect">
              <a:avLst/>
            </a:prstGeom>
          </p:spPr>
        </p:pic>
        <p:pic>
          <p:nvPicPr>
            <p:cNvPr id="48" name="Picture 25"/>
            <p:cNvPicPr>
              <a:picLocks noChangeAspect="1"/>
            </p:cNvPicPr>
            <p:nvPr/>
          </p:nvPicPr>
          <p:blipFill rotWithShape="1">
            <a:blip r:embed="rId13"/>
            <a:stretch>
              <a:fillRect/>
            </a:stretch>
          </p:blipFill>
          <p:spPr>
            <a:xfrm>
              <a:off x="14490700" y="1651000"/>
              <a:ext cx="419100" cy="419100"/>
            </a:xfrm>
            <a:prstGeom prst="rect">
              <a:avLst/>
            </a:prstGeom>
          </p:spPr>
        </p:pic>
        <p:pic>
          <p:nvPicPr>
            <p:cNvPr id="52" name="Picture 30"/>
            <p:cNvPicPr>
              <a:picLocks noChangeAspect="1"/>
            </p:cNvPicPr>
            <p:nvPr/>
          </p:nvPicPr>
          <p:blipFill rotWithShape="1">
            <a:blip r:embed="rId14"/>
            <a:stretch>
              <a:fillRect/>
            </a:stretch>
          </p:blipFill>
          <p:spPr>
            <a:xfrm>
              <a:off x="2222500" y="1600200"/>
              <a:ext cx="406400" cy="482600"/>
            </a:xfrm>
            <a:prstGeom prst="rect">
              <a:avLst/>
            </a:prstGeom>
          </p:spPr>
        </p:pic>
        <p:pic>
          <p:nvPicPr>
            <p:cNvPr id="55" name="Picture 33"/>
            <p:cNvPicPr>
              <a:picLocks noChangeAspect="1"/>
            </p:cNvPicPr>
            <p:nvPr/>
          </p:nvPicPr>
          <p:blipFill rotWithShape="1">
            <a:blip r:embed="rId15"/>
            <a:stretch>
              <a:fillRect/>
            </a:stretch>
          </p:blipFill>
          <p:spPr>
            <a:xfrm>
              <a:off x="7542971" y="3085279"/>
              <a:ext cx="3646558" cy="781945"/>
            </a:xfrm>
            <a:prstGeom prst="rect">
              <a:avLst/>
            </a:prstGeom>
          </p:spPr>
        </p:pic>
      </p:grpSp>
      <p:sp>
        <p:nvSpPr>
          <p:cNvPr id="70" name="TextBox 69"/>
          <p:cNvSpPr txBox="1"/>
          <p:nvPr/>
        </p:nvSpPr>
        <p:spPr>
          <a:xfrm>
            <a:off x="2438400" y="1583055"/>
            <a:ext cx="4343400" cy="582870"/>
          </a:xfrm>
          <a:prstGeom prst="rect">
            <a:avLst/>
          </a:prstGeom>
          <a:noFill/>
        </p:spPr>
        <p:txBody>
          <a:bodyPr wrap="square" anchor="ctr">
            <a:spAutoFit/>
          </a:bodyPr>
          <a:lstStyle/>
          <a:p>
            <a:pPr lvl="0">
              <a:defRPr/>
            </a:pPr>
            <a:r>
              <a:rPr lang="en-US" altLang="ko-KR" sz="3200">
                <a:latin typeface="Pretendard SemiBold"/>
                <a:ea typeface="Pretendard SemiBold"/>
                <a:cs typeface="Pretendard Medium"/>
              </a:rPr>
              <a:t>www.babyloop.com</a:t>
            </a:r>
            <a:endParaRPr lang="ko-KR" altLang="en-US" sz="3200">
              <a:latin typeface="Pretendard SemiBold"/>
              <a:ea typeface="Pretendard SemiBold"/>
              <a:cs typeface="Pretendard Medium"/>
            </a:endParaRPr>
          </a:p>
        </p:txBody>
      </p:sp>
      <p:pic>
        <p:nvPicPr>
          <p:cNvPr id="72" name="그림 71"/>
          <p:cNvPicPr>
            <a:picLocks noChangeAspect="1"/>
          </p:cNvPicPr>
          <p:nvPr/>
        </p:nvPicPr>
        <p:blipFill rotWithShape="1">
          <a:blip r:embed="rId16"/>
          <a:stretch>
            <a:fillRect/>
          </a:stretch>
        </p:blipFill>
        <p:spPr>
          <a:xfrm>
            <a:off x="5916991" y="4039638"/>
            <a:ext cx="6200017" cy="2743686"/>
          </a:xfrm>
          <a:prstGeom prst="rect">
            <a:avLst/>
          </a:prstGeom>
        </p:spPr>
      </p:pic>
      <p:sp>
        <p:nvSpPr>
          <p:cNvPr id="73" name="TextBox 72"/>
          <p:cNvSpPr txBox="1"/>
          <p:nvPr/>
        </p:nvSpPr>
        <p:spPr>
          <a:xfrm>
            <a:off x="1346200" y="3155950"/>
            <a:ext cx="15341600" cy="523220"/>
          </a:xfrm>
          <a:prstGeom prst="rect">
            <a:avLst/>
          </a:prstGeom>
          <a:noFill/>
        </p:spPr>
        <p:txBody>
          <a:bodyPr wrap="square">
            <a:spAutoFit/>
          </a:bodyPr>
          <a:lstStyle/>
          <a:p>
            <a:pPr algn="ctr">
              <a:defRPr/>
            </a:pPr>
            <a:r>
              <a:rPr lang="ko-KR" altLang="en-US" sz="2800">
                <a:latin typeface="Pretendard SemiBold"/>
                <a:ea typeface="Pretendard SemiBold"/>
                <a:cs typeface="Pretendard SemiBold"/>
              </a:rPr>
              <a:t>육아용품 대여 사이트</a:t>
            </a:r>
          </a:p>
        </p:txBody>
      </p:sp>
      <p:pic>
        <p:nvPicPr>
          <p:cNvPr id="77" name="Picture 31"/>
          <p:cNvPicPr>
            <a:picLocks noChangeAspect="1"/>
          </p:cNvPicPr>
          <p:nvPr/>
        </p:nvPicPr>
        <p:blipFill rotWithShape="1">
          <a:blip r:embed="rId17"/>
          <a:stretch>
            <a:fillRect/>
          </a:stretch>
        </p:blipFill>
        <p:spPr>
          <a:xfrm>
            <a:off x="4153805" y="7196074"/>
            <a:ext cx="10055997" cy="1104900"/>
          </a:xfrm>
          <a:prstGeom prst="rect">
            <a:avLst/>
          </a:prstGeom>
        </p:spPr>
      </p:pic>
      <p:sp>
        <p:nvSpPr>
          <p:cNvPr id="78" name="TextBox 77"/>
          <p:cNvSpPr txBox="1"/>
          <p:nvPr/>
        </p:nvSpPr>
        <p:spPr>
          <a:xfrm>
            <a:off x="1346200" y="7448814"/>
            <a:ext cx="15341600" cy="512181"/>
          </a:xfrm>
          <a:prstGeom prst="rect">
            <a:avLst/>
          </a:prstGeom>
          <a:noFill/>
        </p:spPr>
        <p:txBody>
          <a:bodyPr wrap="square">
            <a:spAutoFit/>
          </a:bodyPr>
          <a:lstStyle/>
          <a:p>
            <a:pPr algn="ctr">
              <a:defRPr/>
            </a:pPr>
            <a:r>
              <a:rPr lang="en-US" altLang="ko-KR" sz="2800">
                <a:latin typeface="Pretendard SemiBold"/>
                <a:ea typeface="Pretendard SemiBold"/>
                <a:cs typeface="Pretendard Variable ExtraBold"/>
              </a:rPr>
              <a:t>@</a:t>
            </a:r>
            <a:r>
              <a:rPr lang="ko-KR" altLang="en-US" sz="2800">
                <a:latin typeface="Pretendard SemiBold"/>
                <a:ea typeface="Pretendard SemiBold"/>
                <a:cs typeface="Pretendard Variable ExtraBold"/>
              </a:rPr>
              <a:t>베이비루프 </a:t>
            </a:r>
            <a:r>
              <a:rPr lang="en-US" altLang="ko-KR" sz="2800">
                <a:latin typeface="Pretendard SemiBold"/>
                <a:ea typeface="Pretendard SemiBold"/>
                <a:cs typeface="Pretendard SemiBold"/>
              </a:rPr>
              <a:t>| </a:t>
            </a:r>
            <a:r>
              <a:rPr lang="ko-KR" altLang="en-US" sz="2800">
                <a:latin typeface="Pretendard SemiBold"/>
                <a:ea typeface="Pretendard SemiBold"/>
                <a:cs typeface="Pretendard SemiBold"/>
              </a:rPr>
              <a:t>엄종현</a:t>
            </a:r>
            <a:r>
              <a:rPr lang="en-US" altLang="ko-KR" sz="2800">
                <a:latin typeface="Pretendard SemiBold"/>
                <a:ea typeface="Pretendard SemiBold"/>
                <a:cs typeface="Pretendard SemiBold"/>
              </a:rPr>
              <a:t>, </a:t>
            </a:r>
            <a:r>
              <a:rPr lang="ko-KR" altLang="en-US" sz="2800">
                <a:latin typeface="Pretendard SemiBold"/>
                <a:ea typeface="Pretendard SemiBold"/>
                <a:cs typeface="Pretendard SemiBold"/>
              </a:rPr>
              <a:t>고영빈</a:t>
            </a:r>
            <a:r>
              <a:rPr lang="en-US" altLang="ko-KR" sz="2800">
                <a:latin typeface="Pretendard SemiBold"/>
                <a:ea typeface="Pretendard SemiBold"/>
                <a:cs typeface="Pretendard SemiBold"/>
              </a:rPr>
              <a:t>, </a:t>
            </a:r>
            <a:r>
              <a:rPr lang="ko-KR" altLang="en-US" sz="2800">
                <a:latin typeface="Pretendard SemiBold"/>
                <a:ea typeface="Pretendard SemiBold"/>
                <a:cs typeface="Pretendard SemiBold"/>
              </a:rPr>
              <a:t>장종민</a:t>
            </a:r>
            <a:r>
              <a:rPr lang="en-US" altLang="ko-KR" sz="2800">
                <a:latin typeface="Pretendard SemiBold"/>
                <a:ea typeface="Pretendard SemiBold"/>
                <a:cs typeface="Pretendard SemiBold"/>
              </a:rPr>
              <a:t>, </a:t>
            </a:r>
            <a:r>
              <a:rPr lang="ko-KR" altLang="en-US" sz="2800">
                <a:latin typeface="Pretendard SemiBold"/>
                <a:ea typeface="Pretendard SemiBold"/>
                <a:cs typeface="Pretendard SemiBold"/>
              </a:rPr>
              <a:t>김도연</a:t>
            </a:r>
            <a:r>
              <a:rPr lang="en-US" altLang="ko-KR" sz="2800">
                <a:latin typeface="Pretendard SemiBold"/>
                <a:ea typeface="Pretendard SemiBold"/>
                <a:cs typeface="Pretendard SemiBold"/>
              </a:rPr>
              <a:t>, </a:t>
            </a:r>
            <a:r>
              <a:rPr lang="ko-KR" altLang="en-US" sz="2800">
                <a:latin typeface="Pretendard SemiBold"/>
                <a:ea typeface="Pretendard SemiBold"/>
                <a:cs typeface="Pretendard SemiBold"/>
              </a:rPr>
              <a:t>박재영</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직사각형 28"/>
          <p:cNvSpPr/>
          <p:nvPr/>
        </p:nvSpPr>
        <p:spPr>
          <a:xfrm>
            <a:off x="0" y="-4445"/>
            <a:ext cx="18288636" cy="102958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a:buFontTx/>
              <a:buNone/>
              <a:defRPr/>
            </a:pPr>
            <a:endParaRPr lang="ko-KR" altLang="en-US"/>
          </a:p>
        </p:txBody>
      </p:sp>
      <p:grpSp>
        <p:nvGrpSpPr>
          <p:cNvPr id="171" name="그룹 170"/>
          <p:cNvGrpSpPr/>
          <p:nvPr/>
        </p:nvGrpSpPr>
        <p:grpSpPr>
          <a:xfrm rot="0">
            <a:off x="0" y="-8255"/>
            <a:ext cx="18288000" cy="2219325"/>
            <a:chOff x="0" y="-8255"/>
            <a:chExt cx="18288000" cy="2219325"/>
          </a:xfrm>
        </p:grpSpPr>
        <p:pic>
          <p:nvPicPr>
            <p:cNvPr id="53" name="Picture 2"/>
            <p:cNvPicPr>
              <a:picLocks noChangeAspect="1"/>
            </p:cNvPicPr>
            <p:nvPr/>
          </p:nvPicPr>
          <p:blipFill rotWithShape="1">
            <a:blip r:embed="rId3"/>
            <a:stretch>
              <a:fillRect/>
            </a:stretch>
          </p:blipFill>
          <p:spPr>
            <a:xfrm>
              <a:off x="-635" y="-8255"/>
              <a:ext cx="18288000" cy="926465"/>
            </a:xfrm>
            <a:prstGeom prst="rect">
              <a:avLst/>
            </a:prstGeom>
          </p:spPr>
        </p:pic>
        <p:pic>
          <p:nvPicPr>
            <p:cNvPr id="54" name="Picture 3"/>
            <p:cNvPicPr>
              <a:picLocks noChangeAspect="1"/>
            </p:cNvPicPr>
            <p:nvPr/>
          </p:nvPicPr>
          <p:blipFill rotWithShape="1">
            <a:blip r:embed="rId4"/>
            <a:stretch>
              <a:fillRect/>
            </a:stretch>
          </p:blipFill>
          <p:spPr>
            <a:xfrm>
              <a:off x="0" y="802640"/>
              <a:ext cx="18288000" cy="1284605"/>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3210"/>
              <a:ext cx="939800" cy="228600"/>
              <a:chOff x="16687800" y="283210"/>
              <a:chExt cx="939800" cy="228600"/>
            </a:xfrm>
          </p:grpSpPr>
          <p:pic>
            <p:nvPicPr>
              <p:cNvPr id="63" name="Picture 9"/>
              <p:cNvPicPr>
                <a:picLocks noChangeAspect="1"/>
              </p:cNvPicPr>
              <p:nvPr/>
            </p:nvPicPr>
            <p:blipFill rotWithShape="1">
              <a:blip r:embed="rId7"/>
              <a:stretch>
                <a:fillRect/>
              </a:stretch>
            </p:blipFill>
            <p:spPr>
              <a:xfrm>
                <a:off x="17399000" y="283210"/>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3210"/>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3210"/>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220"/>
              <a:ext cx="1130300" cy="2057400"/>
            </a:xfrm>
            <a:prstGeom prst="rect">
              <a:avLst/>
            </a:prstGeom>
          </p:spPr>
        </p:pic>
        <p:sp>
          <p:nvSpPr>
            <p:cNvPr id="168" name="TextBox 167"/>
            <p:cNvSpPr txBox="1"/>
            <p:nvPr/>
          </p:nvSpPr>
          <p:spPr>
            <a:xfrm>
              <a:off x="660400" y="985520"/>
              <a:ext cx="6197600" cy="908050"/>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기술 스택 </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505" y="245110"/>
            <a:ext cx="2118995" cy="40005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02. </a:t>
            </a:r>
            <a:endParaRPr lang="ko-KR" altLang="en-US" sz="2000">
              <a:latin typeface="Pretendard Light"/>
              <a:ea typeface="Pretendard Light"/>
              <a:cs typeface="Pretendard Light"/>
            </a:endParaRPr>
          </a:p>
        </p:txBody>
      </p:sp>
      <p:grpSp>
        <p:nvGrpSpPr>
          <p:cNvPr id="45" name="그룹 44"/>
          <p:cNvGrpSpPr/>
          <p:nvPr/>
        </p:nvGrpSpPr>
        <p:grpSpPr>
          <a:xfrm rot="0">
            <a:off x="1036955" y="2890520"/>
            <a:ext cx="16214725" cy="6685915"/>
            <a:chOff x="1036955" y="2890520"/>
            <a:chExt cx="16214725" cy="6685915"/>
          </a:xfrm>
        </p:grpSpPr>
        <p:grpSp>
          <p:nvGrpSpPr>
            <p:cNvPr id="2" name="그룹 1"/>
            <p:cNvGrpSpPr/>
            <p:nvPr/>
          </p:nvGrpSpPr>
          <p:grpSpPr>
            <a:xfrm rot="0">
              <a:off x="1036955" y="2890520"/>
              <a:ext cx="5220335" cy="6685915"/>
              <a:chOff x="1036955" y="2890520"/>
              <a:chExt cx="5220335" cy="6685915"/>
            </a:xfrm>
          </p:grpSpPr>
          <p:pic>
            <p:nvPicPr>
              <p:cNvPr id="3" name="Picture 14" descr="/temp/image87.png"/>
              <p:cNvPicPr>
                <a:picLocks noChangeAspect="1"/>
              </p:cNvPicPr>
              <p:nvPr/>
            </p:nvPicPr>
            <p:blipFill rotWithShape="1">
              <a:blip r:embed="rId11"/>
              <a:stretch>
                <a:fillRect/>
              </a:stretch>
            </p:blipFill>
            <p:spPr>
              <a:xfrm>
                <a:off x="1036955" y="2890520"/>
                <a:ext cx="5220335" cy="6685915"/>
              </a:xfrm>
              <a:prstGeom prst="rect">
                <a:avLst/>
              </a:prstGeom>
              <a:noFill/>
            </p:spPr>
          </p:pic>
          <p:sp>
            <p:nvSpPr>
              <p:cNvPr id="52" name="TextBox 51"/>
              <p:cNvSpPr txBox="1"/>
              <p:nvPr/>
            </p:nvSpPr>
            <p:spPr>
              <a:xfrm>
                <a:off x="1327150" y="3026448"/>
                <a:ext cx="4640580" cy="757555"/>
              </a:xfrm>
              <a:prstGeom prst="rect">
                <a:avLst/>
              </a:prstGeom>
              <a:noFill/>
            </p:spPr>
            <p:txBody>
              <a:bodyPr vert="horz" wrap="square" lIns="91440" tIns="45720" rIns="91440" bIns="45720" anchor="t">
                <a:spAutoFit/>
              </a:bodyPr>
              <a:lstStyle/>
              <a:p>
                <a:pPr marL="0" indent="0" algn="ctr">
                  <a:buFontTx/>
                  <a:buNone/>
                  <a:defRPr/>
                </a:pPr>
                <a:r>
                  <a:rPr lang="ko-KR" altLang="en-US" sz="4400">
                    <a:latin typeface="Pretendard ExtraBold"/>
                    <a:ea typeface="Pretendard ExtraBold"/>
                    <a:cs typeface="Pretendard Variable ExtraBold"/>
                  </a:rPr>
                  <a:t>프론트엔드</a:t>
                </a:r>
                <a:endParaRPr lang="ko-KR" altLang="en-US" sz="4400">
                  <a:latin typeface="Pretendard ExtraBold"/>
                  <a:ea typeface="Pretendard ExtraBold"/>
                  <a:cs typeface="Pretendard Variable ExtraBold"/>
                </a:endParaRPr>
              </a:p>
            </p:txBody>
          </p:sp>
        </p:grpSp>
        <p:grpSp>
          <p:nvGrpSpPr>
            <p:cNvPr id="35" name="그룹 34"/>
            <p:cNvGrpSpPr/>
            <p:nvPr/>
          </p:nvGrpSpPr>
          <p:grpSpPr>
            <a:xfrm rot="0">
              <a:off x="13604932" y="2890520"/>
              <a:ext cx="3646748" cy="6685915"/>
              <a:chOff x="13604932" y="2890520"/>
              <a:chExt cx="3646748" cy="6685915"/>
            </a:xfrm>
          </p:grpSpPr>
          <p:pic>
            <p:nvPicPr>
              <p:cNvPr id="36" name="Picture 14" descr="/temp/image87.png"/>
              <p:cNvPicPr>
                <a:picLocks noChangeAspect="1"/>
              </p:cNvPicPr>
              <p:nvPr/>
            </p:nvPicPr>
            <p:blipFill rotWithShape="1">
              <a:blip r:embed="rId12"/>
              <a:stretch>
                <a:fillRect/>
              </a:stretch>
            </p:blipFill>
            <p:spPr>
              <a:xfrm>
                <a:off x="13609320" y="2890520"/>
                <a:ext cx="3642360" cy="6685915"/>
              </a:xfrm>
              <a:prstGeom prst="rect">
                <a:avLst/>
              </a:prstGeom>
              <a:noFill/>
            </p:spPr>
          </p:pic>
          <p:sp>
            <p:nvSpPr>
              <p:cNvPr id="38" name="TextBox 37"/>
              <p:cNvSpPr txBox="1"/>
              <p:nvPr/>
            </p:nvSpPr>
            <p:spPr>
              <a:xfrm>
                <a:off x="13604932" y="3026448"/>
                <a:ext cx="3629232" cy="753072"/>
              </a:xfrm>
              <a:prstGeom prst="rect">
                <a:avLst/>
              </a:prstGeom>
              <a:noFill/>
            </p:spPr>
            <p:txBody>
              <a:bodyPr vert="horz" wrap="square" lIns="91440" tIns="45720" rIns="91440" bIns="45720" anchor="t">
                <a:spAutoFit/>
              </a:bodyPr>
              <a:lstStyle/>
              <a:p>
                <a:pPr marL="0" indent="0" algn="ctr">
                  <a:buFontTx/>
                  <a:buNone/>
                  <a:defRPr/>
                </a:pPr>
                <a:r>
                  <a:rPr lang="ko-KR" altLang="en-US" sz="4400">
                    <a:latin typeface="Pretendard ExtraBold"/>
                    <a:ea typeface="Pretendard ExtraBold"/>
                    <a:cs typeface="Pretendard Variable ExtraBold"/>
                  </a:rPr>
                  <a:t>데이터베이스</a:t>
                </a:r>
                <a:endParaRPr lang="ko-KR" altLang="en-US" sz="4400">
                  <a:latin typeface="Pretendard ExtraBold"/>
                  <a:ea typeface="Pretendard ExtraBold"/>
                  <a:cs typeface="Pretendard Variable ExtraBold"/>
                </a:endParaRPr>
              </a:p>
            </p:txBody>
          </p:sp>
        </p:grpSp>
        <p:grpSp>
          <p:nvGrpSpPr>
            <p:cNvPr id="40" name="그룹 39"/>
            <p:cNvGrpSpPr/>
            <p:nvPr/>
          </p:nvGrpSpPr>
          <p:grpSpPr>
            <a:xfrm rot="0">
              <a:off x="6529705" y="2890520"/>
              <a:ext cx="6774180" cy="6685915"/>
              <a:chOff x="6529705" y="2890520"/>
              <a:chExt cx="6774180" cy="6685915"/>
            </a:xfrm>
          </p:grpSpPr>
          <p:pic>
            <p:nvPicPr>
              <p:cNvPr id="41" name="Picture 14" descr="/temp/image87.png"/>
              <p:cNvPicPr>
                <a:picLocks noChangeAspect="1"/>
              </p:cNvPicPr>
              <p:nvPr/>
            </p:nvPicPr>
            <p:blipFill rotWithShape="1">
              <a:blip r:embed="rId13"/>
              <a:stretch>
                <a:fillRect/>
              </a:stretch>
            </p:blipFill>
            <p:spPr>
              <a:xfrm>
                <a:off x="6529705" y="2890520"/>
                <a:ext cx="6774180" cy="6685915"/>
              </a:xfrm>
              <a:prstGeom prst="rect">
                <a:avLst/>
              </a:prstGeom>
              <a:noFill/>
            </p:spPr>
          </p:pic>
          <p:sp>
            <p:nvSpPr>
              <p:cNvPr id="43" name="TextBox 42"/>
              <p:cNvSpPr txBox="1"/>
              <p:nvPr/>
            </p:nvSpPr>
            <p:spPr>
              <a:xfrm>
                <a:off x="6819265" y="3026448"/>
                <a:ext cx="6180794" cy="757555"/>
              </a:xfrm>
              <a:prstGeom prst="rect">
                <a:avLst/>
              </a:prstGeom>
              <a:noFill/>
            </p:spPr>
            <p:txBody>
              <a:bodyPr vert="horz" wrap="square" lIns="91440" tIns="45720" rIns="91440" bIns="45720" anchor="t">
                <a:spAutoFit/>
              </a:bodyPr>
              <a:lstStyle/>
              <a:p>
                <a:pPr marL="0" indent="0" algn="ctr">
                  <a:buFontTx/>
                  <a:buNone/>
                  <a:defRPr/>
                </a:pPr>
                <a:r>
                  <a:rPr lang="ko-KR" altLang="en-US" sz="4400">
                    <a:latin typeface="Pretendard ExtraBold"/>
                    <a:ea typeface="Pretendard ExtraBold"/>
                    <a:cs typeface="Pretendard Variable ExtraBold"/>
                  </a:rPr>
                  <a:t>백엔드</a:t>
                </a:r>
                <a:endParaRPr lang="ko-KR" altLang="en-US" sz="4400">
                  <a:latin typeface="Pretendard ExtraBold"/>
                  <a:ea typeface="Pretendard ExtraBold"/>
                  <a:cs typeface="Pretendard Variable ExtraBold"/>
                </a:endParaRPr>
              </a:p>
            </p:txBody>
          </p:sp>
        </p:grpSp>
      </p:grpSp>
      <p:pic>
        <p:nvPicPr>
          <p:cNvPr id="5" name="그림 4" descr="/temp/image88.png"/>
          <p:cNvPicPr>
            <a:picLocks noChangeAspect="1"/>
          </p:cNvPicPr>
          <p:nvPr/>
        </p:nvPicPr>
        <p:blipFill rotWithShape="1">
          <a:blip r:embed="rId14"/>
          <a:stretch>
            <a:fillRect/>
          </a:stretch>
        </p:blipFill>
        <p:spPr>
          <a:xfrm>
            <a:off x="1251585" y="5681980"/>
            <a:ext cx="2376805" cy="1092835"/>
          </a:xfrm>
          <a:prstGeom prst="rect">
            <a:avLst/>
          </a:prstGeom>
          <a:noFill/>
        </p:spPr>
      </p:pic>
      <p:pic>
        <p:nvPicPr>
          <p:cNvPr id="8" name="그림 7" descr="/temp/image89.png"/>
          <p:cNvPicPr>
            <a:picLocks noChangeAspect="1"/>
          </p:cNvPicPr>
          <p:nvPr/>
        </p:nvPicPr>
        <p:blipFill rotWithShape="1">
          <a:blip r:embed="rId15">
            <a:lum contrast="30000"/>
          </a:blip>
          <a:stretch>
            <a:fillRect/>
          </a:stretch>
        </p:blipFill>
        <p:spPr>
          <a:xfrm>
            <a:off x="2431415" y="8188325"/>
            <a:ext cx="2668905" cy="763270"/>
          </a:xfrm>
          <a:prstGeom prst="rect">
            <a:avLst/>
          </a:prstGeom>
          <a:noFill/>
        </p:spPr>
      </p:pic>
      <p:pic>
        <p:nvPicPr>
          <p:cNvPr id="11" name="그림 10" descr="/temp/image90.png"/>
          <p:cNvPicPr>
            <a:picLocks noChangeAspect="1"/>
          </p:cNvPicPr>
          <p:nvPr/>
        </p:nvPicPr>
        <p:blipFill rotWithShape="1">
          <a:blip r:embed="rId16">
            <a:lum contrast="30000"/>
          </a:blip>
          <a:stretch>
            <a:fillRect/>
          </a:stretch>
        </p:blipFill>
        <p:spPr>
          <a:xfrm>
            <a:off x="3808095" y="6410960"/>
            <a:ext cx="2049780" cy="1052830"/>
          </a:xfrm>
          <a:prstGeom prst="rect">
            <a:avLst/>
          </a:prstGeom>
          <a:noFill/>
        </p:spPr>
      </p:pic>
      <p:sp>
        <p:nvSpPr>
          <p:cNvPr id="17" name="AutoShape 2"/>
          <p:cNvSpPr>
            <a:spLocks noChangeAspect="1" noChangeArrowheads="1"/>
          </p:cNvSpPr>
          <p:nvPr/>
        </p:nvSpPr>
        <p:spPr>
          <a:xfrm>
            <a:off x="8991600" y="4991100"/>
            <a:ext cx="304800" cy="304800"/>
          </a:xfrm>
          <a:prstGeom prst="rect">
            <a:avLst/>
          </a:prstGeom>
          <a:noFill/>
        </p:spPr>
        <p:txBody>
          <a:bodyPr vert="horz" wrap="square" lIns="91440" tIns="45720" rIns="91440" bIns="45720" anchor="t" anchorCtr="0">
            <a:prstTxWarp prst="textNoShape">
              <a:avLst/>
            </a:prstTxWarp>
          </a:bodyPr>
          <a:lstStyle/>
          <a:p>
            <a:pPr lvl="0">
              <a:defRPr/>
            </a:pPr>
            <a:endParaRPr lang="ko-KR" altLang="en-US"/>
          </a:p>
        </p:txBody>
      </p:sp>
      <p:sp>
        <p:nvSpPr>
          <p:cNvPr id="18" name="AutoShape 4"/>
          <p:cNvSpPr>
            <a:spLocks noChangeAspect="1" noChangeArrowheads="1"/>
          </p:cNvSpPr>
          <p:nvPr/>
        </p:nvSpPr>
        <p:spPr>
          <a:xfrm>
            <a:off x="9144000" y="5143500"/>
            <a:ext cx="304800" cy="304800"/>
          </a:xfrm>
          <a:prstGeom prst="rect">
            <a:avLst/>
          </a:prstGeom>
          <a:noFill/>
        </p:spPr>
        <p:txBody>
          <a:bodyPr vert="horz" wrap="square" lIns="91440" tIns="45720" rIns="91440" bIns="45720" anchor="t" anchorCtr="0">
            <a:prstTxWarp prst="textNoShape">
              <a:avLst/>
            </a:prstTxWarp>
          </a:bodyPr>
          <a:lstStyle/>
          <a:p>
            <a:pPr lvl="0">
              <a:defRPr/>
            </a:pPr>
            <a:endParaRPr lang="ko-KR" altLang="en-US"/>
          </a:p>
        </p:txBody>
      </p:sp>
      <p:pic>
        <p:nvPicPr>
          <p:cNvPr id="2058" name="Picture 10" descr="/temp/image91.png"/>
          <p:cNvPicPr>
            <a:picLocks noChangeAspect="1" noChangeArrowheads="1"/>
          </p:cNvPicPr>
          <p:nvPr/>
        </p:nvPicPr>
        <p:blipFill rotWithShape="1">
          <a:blip r:embed="rId17"/>
          <a:stretch>
            <a:fillRect/>
          </a:stretch>
        </p:blipFill>
        <p:spPr>
          <a:xfrm>
            <a:off x="14166850" y="4370705"/>
            <a:ext cx="2618740" cy="749300"/>
          </a:xfrm>
          <a:prstGeom prst="rect">
            <a:avLst/>
          </a:prstGeom>
          <a:noFill/>
        </p:spPr>
      </p:pic>
      <p:pic>
        <p:nvPicPr>
          <p:cNvPr id="2060" name="그림 10" descr="/temp/image92.png"/>
          <p:cNvPicPr>
            <a:picLocks noChangeAspect="1"/>
          </p:cNvPicPr>
          <p:nvPr/>
        </p:nvPicPr>
        <p:blipFill rotWithShape="1">
          <a:blip r:embed="rId18">
            <a:lum contrast="40000"/>
          </a:blip>
          <a:stretch>
            <a:fillRect/>
          </a:stretch>
        </p:blipFill>
        <p:spPr>
          <a:xfrm>
            <a:off x="13922375" y="5793740"/>
            <a:ext cx="3123565" cy="1144270"/>
          </a:xfrm>
          <a:prstGeom prst="rect">
            <a:avLst/>
          </a:prstGeom>
          <a:noFill/>
        </p:spPr>
      </p:pic>
      <p:pic>
        <p:nvPicPr>
          <p:cNvPr id="2062" name="그림 15" descr="/temp/image94.png"/>
          <p:cNvPicPr>
            <a:picLocks noChangeAspect="1"/>
          </p:cNvPicPr>
          <p:nvPr/>
        </p:nvPicPr>
        <p:blipFill rotWithShape="1">
          <a:blip r:embed="rId19"/>
          <a:stretch>
            <a:fillRect/>
          </a:stretch>
        </p:blipFill>
        <p:spPr>
          <a:xfrm>
            <a:off x="9652635" y="3992245"/>
            <a:ext cx="1144905" cy="1145540"/>
          </a:xfrm>
          <a:prstGeom prst="rect">
            <a:avLst/>
          </a:prstGeom>
          <a:noFill/>
        </p:spPr>
      </p:pic>
      <p:pic>
        <p:nvPicPr>
          <p:cNvPr id="2063" name="그림 29" descr="/temp/image95.png"/>
          <p:cNvPicPr>
            <a:picLocks noChangeAspect="1"/>
          </p:cNvPicPr>
          <p:nvPr/>
        </p:nvPicPr>
        <p:blipFill rotWithShape="1">
          <a:blip r:embed="rId20"/>
          <a:stretch>
            <a:fillRect/>
          </a:stretch>
        </p:blipFill>
        <p:spPr>
          <a:xfrm>
            <a:off x="11351895" y="7284720"/>
            <a:ext cx="1209040" cy="1193800"/>
          </a:xfrm>
          <a:prstGeom prst="rect">
            <a:avLst/>
          </a:prstGeom>
          <a:noFill/>
        </p:spPr>
      </p:pic>
      <p:pic>
        <p:nvPicPr>
          <p:cNvPr id="2064" name="그림 11" descr="/temp/image96.png"/>
          <p:cNvPicPr>
            <a:picLocks noChangeAspect="1"/>
          </p:cNvPicPr>
          <p:nvPr/>
        </p:nvPicPr>
        <p:blipFill rotWithShape="1">
          <a:blip r:embed="rId21"/>
          <a:stretch>
            <a:fillRect/>
          </a:stretch>
        </p:blipFill>
        <p:spPr>
          <a:xfrm>
            <a:off x="9755505" y="7358380"/>
            <a:ext cx="1115695" cy="1118235"/>
          </a:xfrm>
          <a:prstGeom prst="rect">
            <a:avLst/>
          </a:prstGeom>
          <a:noFill/>
        </p:spPr>
      </p:pic>
      <p:pic>
        <p:nvPicPr>
          <p:cNvPr id="2066" name="그림 12" descr="/temp/image97.png"/>
          <p:cNvPicPr>
            <a:picLocks noChangeAspect="1"/>
          </p:cNvPicPr>
          <p:nvPr/>
        </p:nvPicPr>
        <p:blipFill rotWithShape="1">
          <a:blip r:embed="rId22"/>
          <a:stretch>
            <a:fillRect/>
          </a:stretch>
        </p:blipFill>
        <p:spPr>
          <a:xfrm>
            <a:off x="6917055" y="7838440"/>
            <a:ext cx="2525395" cy="870585"/>
          </a:xfrm>
          <a:prstGeom prst="rect">
            <a:avLst/>
          </a:prstGeom>
          <a:noFill/>
        </p:spPr>
      </p:pic>
      <p:pic>
        <p:nvPicPr>
          <p:cNvPr id="2067" name="그림 26" descr="/temp/fImage2006611440.png"/>
          <p:cNvPicPr>
            <a:picLocks noChangeAspect="1"/>
          </p:cNvPicPr>
          <p:nvPr/>
        </p:nvPicPr>
        <p:blipFill rotWithShape="1">
          <a:blip r:embed="rId23"/>
          <a:stretch>
            <a:fillRect/>
          </a:stretch>
        </p:blipFill>
        <p:spPr>
          <a:xfrm>
            <a:off x="4458970" y="4283710"/>
            <a:ext cx="1005840" cy="1006475"/>
          </a:xfrm>
          <a:prstGeom prst="rect">
            <a:avLst/>
          </a:prstGeom>
          <a:noFill/>
        </p:spPr>
      </p:pic>
      <p:pic>
        <p:nvPicPr>
          <p:cNvPr id="2068" name="그림 27" descr="/temp/fImage1950311452966.png"/>
          <p:cNvPicPr>
            <a:picLocks noChangeAspect="1"/>
          </p:cNvPicPr>
          <p:nvPr/>
        </p:nvPicPr>
        <p:blipFill rotWithShape="1">
          <a:blip r:embed="rId24"/>
          <a:stretch>
            <a:fillRect/>
          </a:stretch>
        </p:blipFill>
        <p:spPr>
          <a:xfrm>
            <a:off x="1398905" y="4283075"/>
            <a:ext cx="1049655" cy="1032510"/>
          </a:xfrm>
          <a:prstGeom prst="rect">
            <a:avLst/>
          </a:prstGeom>
          <a:noFill/>
        </p:spPr>
      </p:pic>
      <p:pic>
        <p:nvPicPr>
          <p:cNvPr id="2069" name="그림 28" descr="/temp/fImage115981146695.png"/>
          <p:cNvPicPr>
            <a:picLocks noChangeAspect="1"/>
          </p:cNvPicPr>
          <p:nvPr/>
        </p:nvPicPr>
        <p:blipFill rotWithShape="1">
          <a:blip r:embed="rId25"/>
          <a:stretch>
            <a:fillRect/>
          </a:stretch>
        </p:blipFill>
        <p:spPr>
          <a:xfrm>
            <a:off x="2755900" y="4182110"/>
            <a:ext cx="1368425" cy="1368425"/>
          </a:xfrm>
          <a:prstGeom prst="rect">
            <a:avLst/>
          </a:prstGeom>
          <a:noFill/>
        </p:spPr>
      </p:pic>
      <p:pic>
        <p:nvPicPr>
          <p:cNvPr id="2070" name="그림 30" descr="/temp/fImage8698311489955.png"/>
          <p:cNvPicPr>
            <a:picLocks noChangeAspect="1"/>
          </p:cNvPicPr>
          <p:nvPr/>
        </p:nvPicPr>
        <p:blipFill rotWithShape="1">
          <a:blip r:embed="rId26"/>
          <a:stretch>
            <a:fillRect/>
          </a:stretch>
        </p:blipFill>
        <p:spPr>
          <a:xfrm>
            <a:off x="6812280" y="4108450"/>
            <a:ext cx="2004060" cy="1036955"/>
          </a:xfrm>
          <a:prstGeom prst="rect">
            <a:avLst/>
          </a:prstGeom>
          <a:noFill/>
        </p:spPr>
      </p:pic>
      <p:pic>
        <p:nvPicPr>
          <p:cNvPr id="2071" name="그림 32" descr="/temp/fImage9230211507588.png"/>
          <p:cNvPicPr>
            <a:picLocks noChangeAspect="1"/>
          </p:cNvPicPr>
          <p:nvPr/>
        </p:nvPicPr>
        <p:blipFill rotWithShape="1">
          <a:blip r:embed="rId27"/>
          <a:stretch>
            <a:fillRect/>
          </a:stretch>
        </p:blipFill>
        <p:spPr>
          <a:xfrm>
            <a:off x="6665595" y="5288915"/>
            <a:ext cx="2543810" cy="1108075"/>
          </a:xfrm>
          <a:prstGeom prst="rect">
            <a:avLst/>
          </a:prstGeom>
          <a:noFill/>
        </p:spPr>
      </p:pic>
      <p:pic>
        <p:nvPicPr>
          <p:cNvPr id="2072" name="그림 33" descr="/temp/fImage2882611514850.png"/>
          <p:cNvPicPr>
            <a:picLocks noChangeAspect="1"/>
          </p:cNvPicPr>
          <p:nvPr/>
        </p:nvPicPr>
        <p:blipFill rotWithShape="1">
          <a:blip r:embed="rId28"/>
          <a:stretch>
            <a:fillRect/>
          </a:stretch>
        </p:blipFill>
        <p:spPr>
          <a:xfrm>
            <a:off x="14307820" y="6964680"/>
            <a:ext cx="2463800" cy="2465705"/>
          </a:xfrm>
          <a:prstGeom prst="rect">
            <a:avLst/>
          </a:prstGeom>
          <a:noFill/>
        </p:spPr>
      </p:pic>
      <p:pic>
        <p:nvPicPr>
          <p:cNvPr id="2073" name="그림 35" descr="/temp/fImage9358011537754.png"/>
          <p:cNvPicPr>
            <a:picLocks noChangeAspect="1"/>
          </p:cNvPicPr>
          <p:nvPr/>
        </p:nvPicPr>
        <p:blipFill rotWithShape="1">
          <a:blip r:embed="rId29"/>
          <a:stretch>
            <a:fillRect/>
          </a:stretch>
        </p:blipFill>
        <p:spPr>
          <a:xfrm>
            <a:off x="1663065" y="6673215"/>
            <a:ext cx="1543050" cy="1089025"/>
          </a:xfrm>
          <a:prstGeom prst="rect">
            <a:avLst/>
          </a:prstGeom>
          <a:noFill/>
        </p:spPr>
      </p:pic>
      <p:pic>
        <p:nvPicPr>
          <p:cNvPr id="2074" name="그림 36" descr="/temp/fImage3330111546700.png"/>
          <p:cNvPicPr>
            <a:picLocks noChangeAspect="1"/>
          </p:cNvPicPr>
          <p:nvPr/>
        </p:nvPicPr>
        <p:blipFill rotWithShape="1">
          <a:blip r:embed="rId30"/>
          <a:stretch>
            <a:fillRect/>
          </a:stretch>
        </p:blipFill>
        <p:spPr>
          <a:xfrm>
            <a:off x="7467599" y="6410960"/>
            <a:ext cx="1173480" cy="1104900"/>
          </a:xfrm>
          <a:prstGeom prst="rect">
            <a:avLst/>
          </a:prstGeom>
          <a:noFill/>
        </p:spPr>
      </p:pic>
      <p:pic>
        <p:nvPicPr>
          <p:cNvPr id="2075" name="그림 37" descr="/temp/fImage7762411553628.png"/>
          <p:cNvPicPr>
            <a:picLocks noChangeAspect="1"/>
          </p:cNvPicPr>
          <p:nvPr/>
        </p:nvPicPr>
        <p:blipFill rotWithShape="1">
          <a:blip r:embed="rId31"/>
          <a:stretch>
            <a:fillRect/>
          </a:stretch>
        </p:blipFill>
        <p:spPr>
          <a:xfrm>
            <a:off x="11490960" y="4065270"/>
            <a:ext cx="1259205" cy="1226185"/>
          </a:xfrm>
          <a:prstGeom prst="rect">
            <a:avLst/>
          </a:prstGeom>
          <a:noFill/>
        </p:spPr>
      </p:pic>
      <p:pic>
        <p:nvPicPr>
          <p:cNvPr id="2076" name="그림 38" descr="/temp/fImage524791156452.png"/>
          <p:cNvPicPr>
            <a:picLocks noChangeAspect="1"/>
          </p:cNvPicPr>
          <p:nvPr/>
        </p:nvPicPr>
        <p:blipFill rotWithShape="1">
          <a:blip r:embed="rId32"/>
          <a:stretch>
            <a:fillRect/>
          </a:stretch>
        </p:blipFill>
        <p:spPr>
          <a:xfrm>
            <a:off x="11275695" y="5711190"/>
            <a:ext cx="1852930" cy="1033145"/>
          </a:xfrm>
          <a:prstGeom prst="rect">
            <a:avLst/>
          </a:prstGeom>
          <a:noFill/>
        </p:spPr>
      </p:pic>
      <p:pic>
        <p:nvPicPr>
          <p:cNvPr id="2077" name="그림 39" descr="/temp/fImage14743811579059.png"/>
          <p:cNvPicPr>
            <a:picLocks noChangeAspect="1"/>
          </p:cNvPicPr>
          <p:nvPr/>
        </p:nvPicPr>
        <p:blipFill rotWithShape="1">
          <a:blip r:embed="rId33"/>
          <a:stretch>
            <a:fillRect/>
          </a:stretch>
        </p:blipFill>
        <p:spPr>
          <a:xfrm>
            <a:off x="8992870" y="5521960"/>
            <a:ext cx="1892300" cy="125095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0" y="0"/>
            <a:ext cx="0" cy="0"/>
            <a:chOff x="0" y="0"/>
            <a:chExt cx="0" cy="0"/>
          </a:xfrm>
        </p:grpSpPr>
      </p:grpSp>
      <p:grpSp>
        <p:nvGrpSpPr>
          <p:cNvPr id="10" name="Group 10"/>
          <p:cNvGrpSpPr/>
          <p:nvPr/>
        </p:nvGrpSpPr>
        <p:grpSpPr>
          <a:xfrm>
            <a:off x="0" y="0"/>
            <a:ext cx="0" cy="0"/>
            <a:chOff x="0" y="0"/>
            <a:chExt cx="0" cy="0"/>
          </a:xfrm>
        </p:grpSpPr>
      </p:grpSp>
      <p:grpSp>
        <p:nvGrpSpPr>
          <p:cNvPr id="15" name="Group 15"/>
          <p:cNvGrpSpPr/>
          <p:nvPr/>
        </p:nvGrpSpPr>
        <p:grpSpPr>
          <a:xfrm>
            <a:off x="0" y="0"/>
            <a:ext cx="0" cy="0"/>
            <a:chOff x="0" y="0"/>
            <a:chExt cx="0" cy="0"/>
          </a:xfrm>
        </p:grpSpPr>
      </p:grpSp>
      <p:grpSp>
        <p:nvGrpSpPr>
          <p:cNvPr id="171" name="그룹 170"/>
          <p:cNvGrpSpPr/>
          <p:nvPr/>
        </p:nvGrpSpPr>
        <p:grpSpPr>
          <a:xfrm>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6197600"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개발 일정</a:t>
              </a: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03. </a:t>
            </a:r>
            <a:endParaRPr lang="ko-KR" altLang="en-US" sz="2000">
              <a:latin typeface="Pretendard Light"/>
              <a:ea typeface="Pretendard Light"/>
              <a:cs typeface="Pretendard Light"/>
            </a:endParaRPr>
          </a:p>
        </p:txBody>
      </p:sp>
      <p:graphicFrame>
        <p:nvGraphicFramePr>
          <p:cNvPr id="4" name="표 3"/>
          <p:cNvGraphicFramePr>
            <a:graphicFrameLocks noGrp="1"/>
          </p:cNvGraphicFramePr>
          <p:nvPr/>
        </p:nvGraphicFramePr>
        <p:xfrm>
          <a:off x="565953" y="2563045"/>
          <a:ext cx="17156086" cy="7376160"/>
        </p:xfrm>
        <a:graphic>
          <a:graphicData uri="http://schemas.openxmlformats.org/drawingml/2006/table">
            <a:tbl>
              <a:tblPr firstRow="1" bandRow="1">
                <a:tableStyleId>{5C22544A-7EE6-4342-B048-85BDC9FD1C3A}</a:tableStyleId>
              </a:tblPr>
              <a:tblGrid>
                <a:gridCol w="2026569">
                  <a:extLst>
                    <a:ext uri="{9D8B030D-6E8A-4147-A177-3AD203B41FA5}">
                      <a16:colId xmlns:a16="http://schemas.microsoft.com/office/drawing/2014/main" val="20000"/>
                    </a:ext>
                  </a:extLst>
                </a:gridCol>
                <a:gridCol w="2786617">
                  <a:extLst>
                    <a:ext uri="{9D8B030D-6E8A-4147-A177-3AD203B41FA5}">
                      <a16:colId xmlns:a16="http://schemas.microsoft.com/office/drawing/2014/main" val="20001"/>
                    </a:ext>
                  </a:extLst>
                </a:gridCol>
                <a:gridCol w="493716">
                  <a:extLst>
                    <a:ext uri="{9D8B030D-6E8A-4147-A177-3AD203B41FA5}">
                      <a16:colId xmlns:a16="http://schemas.microsoft.com/office/drawing/2014/main" val="20002"/>
                    </a:ext>
                  </a:extLst>
                </a:gridCol>
                <a:gridCol w="493716">
                  <a:extLst>
                    <a:ext uri="{9D8B030D-6E8A-4147-A177-3AD203B41FA5}">
                      <a16:colId xmlns:a16="http://schemas.microsoft.com/office/drawing/2014/main" val="20003"/>
                    </a:ext>
                  </a:extLst>
                </a:gridCol>
                <a:gridCol w="493716">
                  <a:extLst>
                    <a:ext uri="{9D8B030D-6E8A-4147-A177-3AD203B41FA5}">
                      <a16:colId xmlns:a16="http://schemas.microsoft.com/office/drawing/2014/main" val="20004"/>
                    </a:ext>
                  </a:extLst>
                </a:gridCol>
                <a:gridCol w="493716">
                  <a:extLst>
                    <a:ext uri="{9D8B030D-6E8A-4147-A177-3AD203B41FA5}">
                      <a16:colId xmlns:a16="http://schemas.microsoft.com/office/drawing/2014/main" val="20005"/>
                    </a:ext>
                  </a:extLst>
                </a:gridCol>
                <a:gridCol w="493716">
                  <a:extLst>
                    <a:ext uri="{9D8B030D-6E8A-4147-A177-3AD203B41FA5}">
                      <a16:colId xmlns:a16="http://schemas.microsoft.com/office/drawing/2014/main" val="20006"/>
                    </a:ext>
                  </a:extLst>
                </a:gridCol>
                <a:gridCol w="493716">
                  <a:extLst>
                    <a:ext uri="{9D8B030D-6E8A-4147-A177-3AD203B41FA5}">
                      <a16:colId xmlns:a16="http://schemas.microsoft.com/office/drawing/2014/main" val="20007"/>
                    </a:ext>
                  </a:extLst>
                </a:gridCol>
                <a:gridCol w="493716">
                  <a:extLst>
                    <a:ext uri="{9D8B030D-6E8A-4147-A177-3AD203B41FA5}">
                      <a16:colId xmlns:a16="http://schemas.microsoft.com/office/drawing/2014/main" val="20008"/>
                    </a:ext>
                  </a:extLst>
                </a:gridCol>
                <a:gridCol w="493716">
                  <a:extLst>
                    <a:ext uri="{9D8B030D-6E8A-4147-A177-3AD203B41FA5}">
                      <a16:colId xmlns:a16="http://schemas.microsoft.com/office/drawing/2014/main" val="20009"/>
                    </a:ext>
                  </a:extLst>
                </a:gridCol>
                <a:gridCol w="493716">
                  <a:extLst>
                    <a:ext uri="{9D8B030D-6E8A-4147-A177-3AD203B41FA5}">
                      <a16:colId xmlns:a16="http://schemas.microsoft.com/office/drawing/2014/main" val="20010"/>
                    </a:ext>
                  </a:extLst>
                </a:gridCol>
                <a:gridCol w="493716">
                  <a:extLst>
                    <a:ext uri="{9D8B030D-6E8A-4147-A177-3AD203B41FA5}">
                      <a16:colId xmlns:a16="http://schemas.microsoft.com/office/drawing/2014/main" val="20011"/>
                    </a:ext>
                  </a:extLst>
                </a:gridCol>
                <a:gridCol w="493716">
                  <a:extLst>
                    <a:ext uri="{9D8B030D-6E8A-4147-A177-3AD203B41FA5}">
                      <a16:colId xmlns:a16="http://schemas.microsoft.com/office/drawing/2014/main" val="20012"/>
                    </a:ext>
                  </a:extLst>
                </a:gridCol>
                <a:gridCol w="493716">
                  <a:extLst>
                    <a:ext uri="{9D8B030D-6E8A-4147-A177-3AD203B41FA5}">
                      <a16:colId xmlns:a16="http://schemas.microsoft.com/office/drawing/2014/main" val="20013"/>
                    </a:ext>
                  </a:extLst>
                </a:gridCol>
                <a:gridCol w="493716">
                  <a:extLst>
                    <a:ext uri="{9D8B030D-6E8A-4147-A177-3AD203B41FA5}">
                      <a16:colId xmlns:a16="http://schemas.microsoft.com/office/drawing/2014/main" val="20014"/>
                    </a:ext>
                  </a:extLst>
                </a:gridCol>
                <a:gridCol w="493716">
                  <a:extLst>
                    <a:ext uri="{9D8B030D-6E8A-4147-A177-3AD203B41FA5}">
                      <a16:colId xmlns:a16="http://schemas.microsoft.com/office/drawing/2014/main" val="20015"/>
                    </a:ext>
                  </a:extLst>
                </a:gridCol>
                <a:gridCol w="493716">
                  <a:extLst>
                    <a:ext uri="{9D8B030D-6E8A-4147-A177-3AD203B41FA5}">
                      <a16:colId xmlns:a16="http://schemas.microsoft.com/office/drawing/2014/main" val="20016"/>
                    </a:ext>
                  </a:extLst>
                </a:gridCol>
                <a:gridCol w="493716">
                  <a:extLst>
                    <a:ext uri="{9D8B030D-6E8A-4147-A177-3AD203B41FA5}">
                      <a16:colId xmlns:a16="http://schemas.microsoft.com/office/drawing/2014/main" val="20017"/>
                    </a:ext>
                  </a:extLst>
                </a:gridCol>
                <a:gridCol w="493716">
                  <a:extLst>
                    <a:ext uri="{9D8B030D-6E8A-4147-A177-3AD203B41FA5}">
                      <a16:colId xmlns:a16="http://schemas.microsoft.com/office/drawing/2014/main" val="20018"/>
                    </a:ext>
                  </a:extLst>
                </a:gridCol>
                <a:gridCol w="493716">
                  <a:extLst>
                    <a:ext uri="{9D8B030D-6E8A-4147-A177-3AD203B41FA5}">
                      <a16:colId xmlns:a16="http://schemas.microsoft.com/office/drawing/2014/main" val="20019"/>
                    </a:ext>
                  </a:extLst>
                </a:gridCol>
                <a:gridCol w="493716">
                  <a:extLst>
                    <a:ext uri="{9D8B030D-6E8A-4147-A177-3AD203B41FA5}">
                      <a16:colId xmlns:a16="http://schemas.microsoft.com/office/drawing/2014/main" val="20020"/>
                    </a:ext>
                  </a:extLst>
                </a:gridCol>
                <a:gridCol w="493716">
                  <a:extLst>
                    <a:ext uri="{9D8B030D-6E8A-4147-A177-3AD203B41FA5}">
                      <a16:colId xmlns:a16="http://schemas.microsoft.com/office/drawing/2014/main" val="20021"/>
                    </a:ext>
                  </a:extLst>
                </a:gridCol>
                <a:gridCol w="493716">
                  <a:extLst>
                    <a:ext uri="{9D8B030D-6E8A-4147-A177-3AD203B41FA5}">
                      <a16:colId xmlns:a16="http://schemas.microsoft.com/office/drawing/2014/main" val="20022"/>
                    </a:ext>
                  </a:extLst>
                </a:gridCol>
                <a:gridCol w="493716">
                  <a:extLst>
                    <a:ext uri="{9D8B030D-6E8A-4147-A177-3AD203B41FA5}">
                      <a16:colId xmlns:a16="http://schemas.microsoft.com/office/drawing/2014/main" val="20023"/>
                    </a:ext>
                  </a:extLst>
                </a:gridCol>
                <a:gridCol w="493716">
                  <a:extLst>
                    <a:ext uri="{9D8B030D-6E8A-4147-A177-3AD203B41FA5}">
                      <a16:colId xmlns:a16="http://schemas.microsoft.com/office/drawing/2014/main" val="20024"/>
                    </a:ext>
                  </a:extLst>
                </a:gridCol>
                <a:gridCol w="493716">
                  <a:extLst>
                    <a:ext uri="{9D8B030D-6E8A-4147-A177-3AD203B41FA5}">
                      <a16:colId xmlns:a16="http://schemas.microsoft.com/office/drawing/2014/main" val="20025"/>
                    </a:ext>
                  </a:extLst>
                </a:gridCol>
                <a:gridCol w="493716">
                  <a:extLst>
                    <a:ext uri="{9D8B030D-6E8A-4147-A177-3AD203B41FA5}">
                      <a16:colId xmlns:a16="http://schemas.microsoft.com/office/drawing/2014/main" val="20026"/>
                    </a:ext>
                  </a:extLst>
                </a:gridCol>
              </a:tblGrid>
              <a:tr h="475304">
                <a:tc gridSpan="2">
                  <a:txBody>
                    <a:bodyPr/>
                    <a:lstStyle/>
                    <a:p>
                      <a:pPr algn="ctr" latinLnBrk="1">
                        <a:defRPr/>
                      </a:pPr>
                      <a:r>
                        <a:rPr lang="ko-KR" altLang="en-US" sz="2800" b="0">
                          <a:solidFill>
                            <a:schemeClr val="tx1"/>
                          </a:solidFill>
                          <a:latin typeface="Pretendard SemiBold"/>
                          <a:ea typeface="Pretendard SemiBold"/>
                          <a:cs typeface="Pretendard SemiBold"/>
                        </a:rPr>
                        <a:t>구분</a:t>
                      </a:r>
                    </a:p>
                  </a:txBody>
                  <a:tcPr anchor="ctr">
                    <a:lnL w="28575"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28575"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hMerge="1">
                  <a:txBody>
                    <a:bodyPr/>
                    <a:lstStyle/>
                    <a:p>
                      <a:pPr algn="ctr" latinLnBrk="1">
                        <a:defRPr/>
                      </a:pPr>
                      <a:endParaRPr lang="ko-KR" altLang="en-US" sz="3600">
                        <a:solidFill>
                          <a:schemeClr val="tx1"/>
                        </a:solidFill>
                        <a:latin typeface="Pretendard Medium"/>
                        <a:ea typeface="Pretendard Medium"/>
                        <a:cs typeface="Pretendard Medium"/>
                      </a:endParaRP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gridSpan="5">
                  <a:txBody>
                    <a:bodyPr/>
                    <a:lstStyle/>
                    <a:p>
                      <a:pPr marL="0" marR="0" lvl="0" indent="0" algn="ctr" defTabSz="914400" rtl="0" eaLnBrk="1" latinLnBrk="1" hangingPunct="1">
                        <a:lnSpc>
                          <a:spcPct val="100000"/>
                        </a:lnSpc>
                        <a:spcBef>
                          <a:spcPts val="0"/>
                        </a:spcBef>
                        <a:spcAft>
                          <a:spcPts val="0"/>
                        </a:spcAft>
                        <a:buClrTx/>
                        <a:buFontTx/>
                        <a:buNone/>
                        <a:defRPr/>
                      </a:pPr>
                      <a:r>
                        <a:rPr lang="en-US" altLang="ko-KR" sz="2800" b="0">
                          <a:solidFill>
                            <a:schemeClr val="tx1"/>
                          </a:solidFill>
                          <a:latin typeface="Pretendard SemiBold"/>
                          <a:ea typeface="Pretendard SemiBold"/>
                          <a:cs typeface="Pretendard SemiBold"/>
                        </a:rPr>
                        <a:t>1</a:t>
                      </a:r>
                      <a:r>
                        <a:rPr lang="ko-KR" altLang="en-US" sz="2800" b="0">
                          <a:solidFill>
                            <a:schemeClr val="tx1"/>
                          </a:solidFill>
                          <a:latin typeface="Pretendard SemiBold"/>
                          <a:ea typeface="Pretendard SemiBold"/>
                          <a:cs typeface="Pretendard SemiBold"/>
                        </a:rPr>
                        <a:t>주차</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28575"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gridSpan="5">
                  <a:txBody>
                    <a:bodyPr/>
                    <a:lstStyle/>
                    <a:p>
                      <a:pPr marL="0" marR="0" lvl="0" indent="0" algn="ctr" defTabSz="914400" rtl="0" eaLnBrk="1" latinLnBrk="1" hangingPunct="1">
                        <a:lnSpc>
                          <a:spcPct val="100000"/>
                        </a:lnSpc>
                        <a:spcBef>
                          <a:spcPts val="0"/>
                        </a:spcBef>
                        <a:spcAft>
                          <a:spcPts val="0"/>
                        </a:spcAft>
                        <a:buClrTx/>
                        <a:buFontTx/>
                        <a:buNone/>
                        <a:defRPr/>
                      </a:pPr>
                      <a:r>
                        <a:rPr lang="en-US" altLang="ko-KR" sz="2800" b="0">
                          <a:solidFill>
                            <a:schemeClr val="tx1"/>
                          </a:solidFill>
                          <a:latin typeface="Pretendard SemiBold"/>
                          <a:ea typeface="Pretendard SemiBold"/>
                          <a:cs typeface="Pretendard SemiBold"/>
                        </a:rPr>
                        <a:t>2</a:t>
                      </a:r>
                      <a:r>
                        <a:rPr lang="ko-KR" altLang="en-US" sz="2800" b="0">
                          <a:solidFill>
                            <a:schemeClr val="tx1"/>
                          </a:solidFill>
                          <a:latin typeface="Pretendard SemiBold"/>
                          <a:ea typeface="Pretendard SemiBold"/>
                          <a:cs typeface="Pretendard SemiBold"/>
                        </a:rPr>
                        <a:t>주차</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28575"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gridSpan="5">
                  <a:txBody>
                    <a:bodyPr/>
                    <a:lstStyle/>
                    <a:p>
                      <a:pPr marL="0" marR="0" lvl="0" indent="0" algn="ctr" defTabSz="914400" rtl="0" eaLnBrk="1" latinLnBrk="1" hangingPunct="1">
                        <a:lnSpc>
                          <a:spcPct val="100000"/>
                        </a:lnSpc>
                        <a:spcBef>
                          <a:spcPts val="0"/>
                        </a:spcBef>
                        <a:spcAft>
                          <a:spcPts val="0"/>
                        </a:spcAft>
                        <a:buClrTx/>
                        <a:buFontTx/>
                        <a:buNone/>
                        <a:defRPr/>
                      </a:pPr>
                      <a:r>
                        <a:rPr lang="en-US" altLang="ko-KR" sz="2800" b="0">
                          <a:solidFill>
                            <a:schemeClr val="tx1"/>
                          </a:solidFill>
                          <a:latin typeface="Pretendard SemiBold"/>
                          <a:ea typeface="Pretendard SemiBold"/>
                          <a:cs typeface="Pretendard SemiBold"/>
                        </a:rPr>
                        <a:t>3</a:t>
                      </a:r>
                      <a:r>
                        <a:rPr lang="ko-KR" altLang="en-US" sz="2800" b="0">
                          <a:solidFill>
                            <a:schemeClr val="tx1"/>
                          </a:solidFill>
                          <a:latin typeface="Pretendard SemiBold"/>
                          <a:ea typeface="Pretendard SemiBold"/>
                          <a:cs typeface="Pretendard SemiBold"/>
                        </a:rPr>
                        <a:t>주차</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28575"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gridSpan="5">
                  <a:txBody>
                    <a:bodyPr/>
                    <a:lstStyle/>
                    <a:p>
                      <a:pPr marL="0" marR="0" lvl="0" indent="0" algn="ctr" defTabSz="914400" rtl="0" eaLnBrk="1" latinLnBrk="1" hangingPunct="1">
                        <a:lnSpc>
                          <a:spcPct val="100000"/>
                        </a:lnSpc>
                        <a:spcBef>
                          <a:spcPts val="0"/>
                        </a:spcBef>
                        <a:spcAft>
                          <a:spcPts val="0"/>
                        </a:spcAft>
                        <a:buClrTx/>
                        <a:buFontTx/>
                        <a:buNone/>
                        <a:defRPr/>
                      </a:pPr>
                      <a:r>
                        <a:rPr lang="en-US" altLang="ko-KR" sz="2800" b="0">
                          <a:solidFill>
                            <a:schemeClr val="tx1"/>
                          </a:solidFill>
                          <a:latin typeface="Pretendard SemiBold"/>
                          <a:ea typeface="Pretendard SemiBold"/>
                          <a:cs typeface="Pretendard SemiBold"/>
                        </a:rPr>
                        <a:t>4</a:t>
                      </a:r>
                      <a:r>
                        <a:rPr lang="ko-KR" altLang="en-US" sz="2800" b="0">
                          <a:solidFill>
                            <a:schemeClr val="tx1"/>
                          </a:solidFill>
                          <a:latin typeface="Pretendard SemiBold"/>
                          <a:ea typeface="Pretendard SemiBold"/>
                          <a:cs typeface="Pretendard SemiBold"/>
                        </a:rPr>
                        <a:t>주차</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28575"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gridSpan="5">
                  <a:txBody>
                    <a:bodyPr/>
                    <a:lstStyle/>
                    <a:p>
                      <a:pPr marL="0" marR="0" lvl="0" indent="0" algn="ctr" defTabSz="914400" rtl="0" eaLnBrk="1" latinLnBrk="1" hangingPunct="1">
                        <a:lnSpc>
                          <a:spcPct val="100000"/>
                        </a:lnSpc>
                        <a:spcBef>
                          <a:spcPts val="0"/>
                        </a:spcBef>
                        <a:spcAft>
                          <a:spcPts val="0"/>
                        </a:spcAft>
                        <a:buClrTx/>
                        <a:buFontTx/>
                        <a:buNone/>
                        <a:defRPr/>
                      </a:pPr>
                      <a:r>
                        <a:rPr lang="en-US" altLang="ko-KR" sz="2800" b="0">
                          <a:solidFill>
                            <a:schemeClr val="tx1"/>
                          </a:solidFill>
                          <a:latin typeface="Pretendard SemiBold"/>
                          <a:ea typeface="Pretendard SemiBold"/>
                          <a:cs typeface="Pretendard SemiBold"/>
                        </a:rPr>
                        <a:t>5</a:t>
                      </a:r>
                      <a:r>
                        <a:rPr lang="ko-KR" altLang="en-US" sz="2800" b="0">
                          <a:solidFill>
                            <a:schemeClr val="tx1"/>
                          </a:solidFill>
                          <a:latin typeface="Pretendard SemiBold"/>
                          <a:ea typeface="Pretendard SemiBold"/>
                          <a:cs typeface="Pretendard SemiBold"/>
                        </a:rPr>
                        <a:t>주차</a:t>
                      </a:r>
                    </a:p>
                  </a:txBody>
                  <a:tcPr anchor="ctr">
                    <a:lnL w="12700" cap="flat" cmpd="sng" algn="ctr">
                      <a:solidFill>
                        <a:schemeClr val="tx1"/>
                      </a:solidFill>
                      <a:prstDash val="solid"/>
                      <a:round/>
                      <a:headEnd w="med" len="med"/>
                      <a:tailEnd w="med" len="med"/>
                    </a:lnL>
                    <a:lnR w="28575" cap="flat" cmpd="sng" algn="ctr">
                      <a:solidFill>
                        <a:schemeClr val="tx1"/>
                      </a:solidFill>
                      <a:prstDash val="solid"/>
                      <a:round/>
                      <a:headEnd w="med" len="med"/>
                      <a:tailEnd w="med" len="med"/>
                    </a:lnR>
                    <a:lnT w="28575"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455651">
                <a:tc rowSpan="5">
                  <a:txBody>
                    <a:bodyPr/>
                    <a:lstStyle/>
                    <a:p>
                      <a:pPr algn="ctr" latinLnBrk="1">
                        <a:defRPr/>
                      </a:pPr>
                      <a:r>
                        <a:rPr lang="ko-KR" altLang="en-US" sz="2800">
                          <a:solidFill>
                            <a:schemeClr val="tx1"/>
                          </a:solidFill>
                          <a:latin typeface="Pretendard Medium"/>
                          <a:ea typeface="Pretendard Medium"/>
                          <a:cs typeface="Pretendard Light"/>
                        </a:rPr>
                        <a:t>공통</a:t>
                      </a:r>
                    </a:p>
                  </a:txBody>
                  <a:tcPr anchor="ctr">
                    <a:lnL w="28575"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95000"/>
                      </a:schemeClr>
                    </a:solidFill>
                  </a:tcPr>
                </a:tc>
                <a:tc>
                  <a:txBody>
                    <a:bodyPr/>
                    <a:lstStyle/>
                    <a:p>
                      <a:pPr algn="ctr" latinLnBrk="1">
                        <a:defRPr/>
                      </a:pPr>
                      <a:r>
                        <a:rPr lang="ko-KR" altLang="en-US" sz="2400">
                          <a:solidFill>
                            <a:schemeClr val="tx1"/>
                          </a:solidFill>
                          <a:latin typeface="Pretendard Medium"/>
                          <a:ea typeface="Pretendard Medium"/>
                          <a:cs typeface="Pretendard Light"/>
                        </a:rPr>
                        <a:t>요구사항정의서</a:t>
                      </a:r>
                      <a:endParaRPr lang="en-US" altLang="ko-KR" sz="2400">
                        <a:solidFill>
                          <a:schemeClr val="tx1"/>
                        </a:solidFill>
                        <a:latin typeface="Pretendard Medium"/>
                        <a:ea typeface="Pretendard Medium"/>
                        <a:cs typeface="Pretendard Light"/>
                      </a:endParaRP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01"/>
                  </a:ext>
                </a:extLst>
              </a:tr>
              <a:tr h="455651">
                <a:tc vMerge="1">
                  <a:txBody>
                    <a:bodyPr/>
                    <a:lstStyle/>
                    <a:p>
                      <a:pPr lvl="0">
                        <a:defRPr/>
                      </a:pPr>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bg1">
                          <a:lumMod val="85000"/>
                        </a:schemeClr>
                      </a:solidFill>
                      <a:prstDash val="solid"/>
                      <a:round/>
                      <a:headEnd w="med" len="med"/>
                      <a:tailEnd w="med" len="med"/>
                    </a:lnT>
                    <a:lnB w="12700" cap="flat" cmpd="sng" algn="ctr">
                      <a:solidFill>
                        <a:schemeClr val="bg1">
                          <a:lumMod val="85000"/>
                        </a:schemeClr>
                      </a:solidFill>
                      <a:prstDash val="solid"/>
                      <a:round/>
                      <a:headEnd w="med" len="med"/>
                      <a:tailEnd w="med" len="med"/>
                    </a:lnB>
                    <a:noFill/>
                  </a:tcPr>
                </a:tc>
                <a:tc>
                  <a:txBody>
                    <a:bodyPr/>
                    <a:lstStyle/>
                    <a:p>
                      <a:pPr algn="ctr" latinLnBrk="1">
                        <a:defRPr/>
                      </a:pPr>
                      <a:r>
                        <a:rPr lang="ko-KR" altLang="en-US" sz="2400">
                          <a:solidFill>
                            <a:schemeClr val="tx1"/>
                          </a:solidFill>
                          <a:latin typeface="Pretendard Medium"/>
                          <a:ea typeface="Pretendard Medium"/>
                          <a:cs typeface="Pretendard Light"/>
                        </a:rPr>
                        <a:t>기능정의서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02"/>
                  </a:ext>
                </a:extLst>
              </a:tr>
              <a:tr h="455651">
                <a:tc vMerge="1">
                  <a:txBody>
                    <a:bodyPr/>
                    <a:lstStyle/>
                    <a:p>
                      <a:pPr lvl="0">
                        <a:defRPr/>
                      </a:pPr>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bg1">
                          <a:lumMod val="85000"/>
                        </a:schemeClr>
                      </a:solidFill>
                      <a:prstDash val="solid"/>
                      <a:round/>
                      <a:headEnd w="med" len="med"/>
                      <a:tailEnd w="med" len="med"/>
                    </a:lnT>
                    <a:lnB w="12700" cap="flat" cmpd="sng" algn="ctr">
                      <a:solidFill>
                        <a:schemeClr val="bg1">
                          <a:lumMod val="85000"/>
                        </a:schemeClr>
                      </a:solidFill>
                      <a:prstDash val="solid"/>
                      <a:round/>
                      <a:headEnd w="med" len="med"/>
                      <a:tailEnd w="med" len="med"/>
                    </a:lnB>
                    <a:noFill/>
                  </a:tcPr>
                </a:tc>
                <a:tc>
                  <a:txBody>
                    <a:bodyPr/>
                    <a:lstStyle/>
                    <a:p>
                      <a:pPr algn="ctr" latinLnBrk="1">
                        <a:defRPr/>
                      </a:pPr>
                      <a:r>
                        <a:rPr lang="en-US" altLang="ko-KR" sz="2400">
                          <a:solidFill>
                            <a:schemeClr val="tx1"/>
                          </a:solidFill>
                          <a:latin typeface="Pretendard Medium"/>
                          <a:ea typeface="Pretendard Medium"/>
                          <a:cs typeface="Pretendard Light"/>
                        </a:rPr>
                        <a:t>DB</a:t>
                      </a:r>
                      <a:r>
                        <a:rPr lang="ko-KR" altLang="en-US" sz="2400">
                          <a:solidFill>
                            <a:schemeClr val="tx1"/>
                          </a:solidFill>
                          <a:latin typeface="Pretendard Medium"/>
                          <a:ea typeface="Pretendard Medium"/>
                          <a:cs typeface="Pretendard Light"/>
                        </a:rPr>
                        <a:t>설계</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03"/>
                  </a:ext>
                </a:extLst>
              </a:tr>
              <a:tr h="455651">
                <a:tc vMerge="1">
                  <a:txBody>
                    <a:bodyPr/>
                    <a:lstStyle/>
                    <a:p>
                      <a:pPr lvl="0">
                        <a:defRPr/>
                      </a:pPr>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bg1">
                          <a:lumMod val="85000"/>
                        </a:schemeClr>
                      </a:solidFill>
                      <a:prstDash val="solid"/>
                      <a:round/>
                      <a:headEnd w="med" len="med"/>
                      <a:tailEnd w="med" len="med"/>
                    </a:lnT>
                    <a:lnB w="12700" cap="flat" cmpd="sng" algn="ctr">
                      <a:solidFill>
                        <a:schemeClr val="bg1">
                          <a:lumMod val="85000"/>
                        </a:schemeClr>
                      </a:solidFill>
                      <a:prstDash val="solid"/>
                      <a:round/>
                      <a:headEnd w="med" len="med"/>
                      <a:tailEnd w="med" len="med"/>
                    </a:lnB>
                    <a:noFill/>
                  </a:tcPr>
                </a:tc>
                <a:tc>
                  <a:txBody>
                    <a:bodyPr/>
                    <a:lstStyle/>
                    <a:p>
                      <a:pPr algn="ctr" latinLnBrk="1">
                        <a:defRPr/>
                      </a:pPr>
                      <a:r>
                        <a:rPr lang="ko-KR" altLang="en-US" sz="2400">
                          <a:solidFill>
                            <a:schemeClr val="tx1"/>
                          </a:solidFill>
                          <a:latin typeface="Pretendard Medium"/>
                          <a:ea typeface="Pretendard Medium"/>
                          <a:cs typeface="Pretendard Light"/>
                        </a:rPr>
                        <a:t>초기환경설정</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04"/>
                  </a:ext>
                </a:extLst>
              </a:tr>
              <a:tr h="455651">
                <a:tc vMerge="1">
                  <a:txBody>
                    <a:bodyPr/>
                    <a:lstStyle/>
                    <a:p>
                      <a:pPr lvl="0">
                        <a:defRPr/>
                      </a:pPr>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bg1">
                          <a:lumMod val="85000"/>
                        </a:schemeClr>
                      </a:solidFill>
                      <a:prstDash val="solid"/>
                      <a:round/>
                      <a:headEnd w="med" len="med"/>
                      <a:tailEnd w="med" len="med"/>
                    </a:lnT>
                    <a:lnB w="12700" cap="flat" cmpd="sng" algn="ctr">
                      <a:solidFill>
                        <a:schemeClr val="bg1">
                          <a:lumMod val="85000"/>
                        </a:schemeClr>
                      </a:solidFill>
                      <a:prstDash val="solid"/>
                      <a:round/>
                      <a:headEnd w="med" len="med"/>
                      <a:tailEnd w="med" len="med"/>
                    </a:lnB>
                    <a:noFill/>
                  </a:tcPr>
                </a:tc>
                <a:tc>
                  <a:txBody>
                    <a:bodyPr/>
                    <a:lstStyle/>
                    <a:p>
                      <a:pPr algn="ctr" latinLnBrk="1">
                        <a:defRPr/>
                      </a:pPr>
                      <a:r>
                        <a:rPr lang="ko-KR" altLang="en-US" sz="2400">
                          <a:solidFill>
                            <a:schemeClr val="tx1"/>
                          </a:solidFill>
                          <a:latin typeface="Pretendard Medium"/>
                          <a:ea typeface="Pretendard Medium"/>
                          <a:cs typeface="Pretendard Light"/>
                        </a:rPr>
                        <a:t>디버깅 및 피드백</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4">
                        <a:lumMod val="40000"/>
                        <a:lumOff val="60000"/>
                      </a:schemeClr>
                    </a:solidFill>
                  </a:tcPr>
                </a:tc>
                <a:extLst>
                  <a:ext uri="{0D108BD9-81ED-4DB2-BD59-A6C34878D82A}">
                    <a16:rowId xmlns:a16="http://schemas.microsoft.com/office/drawing/2014/main" val="10005"/>
                  </a:ext>
                </a:extLst>
              </a:tr>
              <a:tr h="455651">
                <a:tc rowSpan="2">
                  <a:txBody>
                    <a:bodyPr/>
                    <a:lstStyle/>
                    <a:p>
                      <a:pPr algn="ctr" latinLnBrk="1">
                        <a:defRPr/>
                      </a:pPr>
                      <a:r>
                        <a:rPr lang="ko-KR" altLang="en-US" sz="2800">
                          <a:solidFill>
                            <a:schemeClr val="tx1"/>
                          </a:solidFill>
                          <a:latin typeface="Pretendard Medium"/>
                          <a:ea typeface="Pretendard Medium"/>
                          <a:cs typeface="Pretendard Light"/>
                        </a:rPr>
                        <a:t>메인</a:t>
                      </a:r>
                    </a:p>
                  </a:txBody>
                  <a:tcPr anchor="ctr">
                    <a:lnL w="28575"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95000"/>
                      </a:schemeClr>
                    </a:solidFill>
                  </a:tcPr>
                </a:tc>
                <a:tc>
                  <a:txBody>
                    <a:bodyPr/>
                    <a:lstStyle/>
                    <a:p>
                      <a:pPr algn="ctr" latinLnBrk="1">
                        <a:defRPr/>
                      </a:pPr>
                      <a:r>
                        <a:rPr lang="ko-KR" altLang="en-US" sz="2400">
                          <a:solidFill>
                            <a:schemeClr val="tx1"/>
                          </a:solidFill>
                          <a:latin typeface="Pretendard Medium"/>
                          <a:ea typeface="Pretendard Medium"/>
                          <a:cs typeface="Pretendard Light"/>
                        </a:rPr>
                        <a:t>프론트엔드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06"/>
                  </a:ext>
                </a:extLst>
              </a:tr>
              <a:tr h="455651">
                <a:tc vMerge="1">
                  <a:txBody>
                    <a:bodyPr/>
                    <a:lstStyle/>
                    <a:p>
                      <a:pPr algn="ctr" latinLnBrk="1">
                        <a:defRPr/>
                      </a:pPr>
                      <a:endParaRPr lang="ko-KR" altLang="en-US" sz="2000">
                        <a:solidFill>
                          <a:schemeClr val="tx1"/>
                        </a:solidFill>
                        <a:latin typeface="Pretendard Variable ExtraBold"/>
                        <a:ea typeface="Pretendard Variable ExtraBold"/>
                        <a:cs typeface="Pretendard Variable ExtraBold"/>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bg1">
                          <a:lumMod val="85000"/>
                        </a:schemeClr>
                      </a:solidFill>
                      <a:prstDash val="solid"/>
                      <a:round/>
                      <a:headEnd w="med" len="med"/>
                      <a:tailEnd w="med" len="med"/>
                    </a:lnT>
                    <a:lnB w="12700" cap="flat" cmpd="sng" algn="ctr">
                      <a:solidFill>
                        <a:schemeClr val="bg1">
                          <a:lumMod val="85000"/>
                        </a:schemeClr>
                      </a:solidFill>
                      <a:prstDash val="solid"/>
                      <a:round/>
                      <a:headEnd w="med" len="med"/>
                      <a:tailEnd w="med" len="med"/>
                    </a:lnB>
                    <a:noFill/>
                  </a:tcPr>
                </a:tc>
                <a:tc>
                  <a:txBody>
                    <a:bodyPr/>
                    <a:lstStyle/>
                    <a:p>
                      <a:pPr algn="ctr" latinLnBrk="1">
                        <a:defRPr/>
                      </a:pPr>
                      <a:r>
                        <a:rPr lang="ko-KR" altLang="en-US" sz="2400">
                          <a:solidFill>
                            <a:schemeClr val="tx1"/>
                          </a:solidFill>
                          <a:latin typeface="Pretendard Medium"/>
                          <a:ea typeface="Pretendard Medium"/>
                          <a:cs typeface="Pretendard Light"/>
                        </a:rPr>
                        <a:t>백엔드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FEDD3"/>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07"/>
                  </a:ext>
                </a:extLst>
              </a:tr>
              <a:tr h="455651">
                <a:tc rowSpan="2">
                  <a:txBody>
                    <a:bodyPr/>
                    <a:lstStyle/>
                    <a:p>
                      <a:pPr algn="ctr" latinLnBrk="1">
                        <a:defRPr/>
                      </a:pPr>
                      <a:r>
                        <a:rPr lang="ko-KR" altLang="en-US" sz="2800">
                          <a:solidFill>
                            <a:schemeClr val="tx1"/>
                          </a:solidFill>
                          <a:latin typeface="Pretendard Medium"/>
                          <a:ea typeface="Pretendard Medium"/>
                          <a:cs typeface="Pretendard Light"/>
                        </a:rPr>
                        <a:t>회원인증</a:t>
                      </a:r>
                    </a:p>
                  </a:txBody>
                  <a:tcPr anchor="ctr">
                    <a:lnL w="28575"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95000"/>
                      </a:schemeClr>
                    </a:solid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2400">
                          <a:solidFill>
                            <a:schemeClr val="tx1"/>
                          </a:solidFill>
                          <a:latin typeface="Pretendard Medium"/>
                          <a:ea typeface="Pretendard Medium"/>
                          <a:cs typeface="Pretendard Light"/>
                        </a:rPr>
                        <a:t>프론트엔드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08"/>
                  </a:ext>
                </a:extLst>
              </a:tr>
              <a:tr h="455651">
                <a:tc vMerge="1">
                  <a:txBody>
                    <a:bodyPr/>
                    <a:lstStyle/>
                    <a:p>
                      <a:pPr algn="ctr" latinLnBrk="1">
                        <a:defRPr/>
                      </a:pPr>
                      <a:endParaRPr lang="ko-KR" altLang="en-US" sz="2000">
                        <a:solidFill>
                          <a:schemeClr val="tx1"/>
                        </a:solidFill>
                        <a:latin typeface="Pretendard Variable ExtraBold"/>
                        <a:ea typeface="Pretendard Variable ExtraBold"/>
                        <a:cs typeface="Pretendard Variable ExtraBold"/>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bg1">
                          <a:lumMod val="85000"/>
                        </a:schemeClr>
                      </a:solidFill>
                      <a:prstDash val="solid"/>
                      <a:round/>
                      <a:headEnd w="med" len="med"/>
                      <a:tailEnd w="med" len="med"/>
                    </a:lnT>
                    <a:lnB w="12700" cap="flat" cmpd="sng" algn="ctr">
                      <a:solidFill>
                        <a:schemeClr val="bg1">
                          <a:lumMod val="85000"/>
                        </a:schemeClr>
                      </a:solidFill>
                      <a:prstDash val="solid"/>
                      <a:round/>
                      <a:headEnd w="med" len="med"/>
                      <a:tailEnd w="med" len="med"/>
                    </a:lnB>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2400">
                          <a:solidFill>
                            <a:schemeClr val="tx1"/>
                          </a:solidFill>
                          <a:latin typeface="Pretendard Medium"/>
                          <a:ea typeface="Pretendard Medium"/>
                          <a:cs typeface="Pretendard Light"/>
                        </a:rPr>
                        <a:t>백엔드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2">
                        <a:lumMod val="20000"/>
                        <a:lumOff val="8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09"/>
                  </a:ext>
                </a:extLst>
              </a:tr>
              <a:tr h="455651">
                <a:tc rowSpan="2">
                  <a:txBody>
                    <a:bodyPr/>
                    <a:lstStyle/>
                    <a:p>
                      <a:pPr algn="ctr" latinLnBrk="1">
                        <a:defRPr/>
                      </a:pPr>
                      <a:r>
                        <a:rPr lang="ko-KR" altLang="en-US" sz="2800">
                          <a:solidFill>
                            <a:schemeClr val="tx1"/>
                          </a:solidFill>
                          <a:latin typeface="Pretendard Medium"/>
                          <a:ea typeface="Pretendard Medium"/>
                          <a:cs typeface="Pretendard Light"/>
                        </a:rPr>
                        <a:t>관리자화면</a:t>
                      </a:r>
                    </a:p>
                  </a:txBody>
                  <a:tcPr anchor="ctr">
                    <a:lnL w="28575"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95000"/>
                      </a:schemeClr>
                    </a:solidFill>
                  </a:tcPr>
                </a:tc>
                <a:tc>
                  <a:txBody>
                    <a:bodyPr/>
                    <a:lstStyle/>
                    <a:p>
                      <a:pPr algn="ctr" latinLnBrk="1">
                        <a:defRPr/>
                      </a:pPr>
                      <a:r>
                        <a:rPr lang="ko-KR" altLang="en-US" sz="2400">
                          <a:solidFill>
                            <a:schemeClr val="tx1"/>
                          </a:solidFill>
                          <a:latin typeface="Pretendard Medium"/>
                          <a:ea typeface="Pretendard Medium"/>
                          <a:cs typeface="Pretendard Light"/>
                        </a:rPr>
                        <a:t>프론트엔드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10"/>
                  </a:ext>
                </a:extLst>
              </a:tr>
              <a:tr h="455651">
                <a:tc vMerge="1">
                  <a:txBody>
                    <a:bodyPr/>
                    <a:lstStyle/>
                    <a:p>
                      <a:pPr algn="ctr" latinLnBrk="1">
                        <a:defRPr/>
                      </a:pPr>
                      <a:endParaRPr lang="ko-KR" altLang="en-US" sz="2000">
                        <a:solidFill>
                          <a:schemeClr val="tx1"/>
                        </a:solidFill>
                        <a:latin typeface="Pretendard Variable ExtraBold"/>
                        <a:ea typeface="Pretendard Variable ExtraBold"/>
                        <a:cs typeface="Pretendard Variable ExtraBold"/>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bg1">
                          <a:lumMod val="85000"/>
                        </a:schemeClr>
                      </a:solidFill>
                      <a:prstDash val="solid"/>
                      <a:round/>
                      <a:headEnd w="med" len="med"/>
                      <a:tailEnd w="med" len="med"/>
                    </a:lnT>
                    <a:lnB w="12700" cap="flat" cmpd="sng" algn="ctr">
                      <a:solidFill>
                        <a:schemeClr val="bg1">
                          <a:lumMod val="85000"/>
                        </a:schemeClr>
                      </a:solidFill>
                      <a:prstDash val="solid"/>
                      <a:round/>
                      <a:headEnd w="med" len="med"/>
                      <a:tailEnd w="med" len="med"/>
                    </a:lnB>
                    <a:noFill/>
                  </a:tcPr>
                </a:tc>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2400">
                          <a:solidFill>
                            <a:schemeClr val="tx1"/>
                          </a:solidFill>
                          <a:latin typeface="Pretendard Medium"/>
                          <a:ea typeface="Pretendard Medium"/>
                          <a:cs typeface="Pretendard Light"/>
                        </a:rPr>
                        <a:t>백엔드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accent5">
                        <a:lumMod val="20000"/>
                        <a:lumOff val="8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11"/>
                  </a:ext>
                </a:extLst>
              </a:tr>
              <a:tr h="455651">
                <a:tc rowSpan="2">
                  <a:txBody>
                    <a:bodyPr/>
                    <a:lstStyle/>
                    <a:p>
                      <a:pPr algn="ctr" latinLnBrk="1">
                        <a:defRPr/>
                      </a:pPr>
                      <a:r>
                        <a:rPr lang="ko-KR" altLang="en-US" sz="2800">
                          <a:solidFill>
                            <a:schemeClr val="tx1"/>
                          </a:solidFill>
                          <a:latin typeface="Pretendard Medium"/>
                          <a:ea typeface="Pretendard Medium"/>
                          <a:cs typeface="Pretendard Light"/>
                        </a:rPr>
                        <a:t>상품관리</a:t>
                      </a:r>
                    </a:p>
                  </a:txBody>
                  <a:tcPr anchor="ctr">
                    <a:lnL w="28575"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95000"/>
                      </a:schemeClr>
                    </a:solidFill>
                  </a:tcPr>
                </a:tc>
                <a:tc>
                  <a:txBody>
                    <a:bodyPr/>
                    <a:lstStyle/>
                    <a:p>
                      <a:pPr algn="ctr" latinLnBrk="1">
                        <a:defRPr/>
                      </a:pPr>
                      <a:r>
                        <a:rPr lang="ko-KR" altLang="en-US" sz="2400">
                          <a:solidFill>
                            <a:schemeClr val="tx1"/>
                          </a:solidFill>
                          <a:latin typeface="Pretendard Medium"/>
                          <a:ea typeface="Pretendard Medium"/>
                          <a:cs typeface="Pretendard Light"/>
                        </a:rPr>
                        <a:t>프론트엔드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12"/>
                  </a:ext>
                </a:extLst>
              </a:tr>
              <a:tr h="455651">
                <a:tc vMerge="1">
                  <a:txBody>
                    <a:bodyPr/>
                    <a:lstStyle/>
                    <a:p>
                      <a:pPr algn="ctr" latinLnBrk="1">
                        <a:defRPr/>
                      </a:pPr>
                      <a:endParaRPr lang="ko-KR" altLang="en-US" sz="2000">
                        <a:solidFill>
                          <a:schemeClr val="tx1"/>
                        </a:solidFill>
                        <a:latin typeface="Pretendard Variable ExtraBold"/>
                        <a:ea typeface="Pretendard Variable ExtraBold"/>
                        <a:cs typeface="Pretendard Variable ExtraBold"/>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bg1">
                          <a:lumMod val="85000"/>
                        </a:schemeClr>
                      </a:solidFill>
                      <a:prstDash val="solid"/>
                      <a:round/>
                      <a:headEnd w="med" len="med"/>
                      <a:tailEnd w="med" len="med"/>
                    </a:lnT>
                    <a:lnB w="12700" cap="flat" cmpd="sng" algn="ctr">
                      <a:solidFill>
                        <a:schemeClr val="bg1">
                          <a:lumMod val="85000"/>
                        </a:schemeClr>
                      </a:solidFill>
                      <a:prstDash val="solid"/>
                      <a:round/>
                      <a:headEnd w="med" len="med"/>
                      <a:tailEnd w="med" len="med"/>
                    </a:lnB>
                    <a:noFill/>
                  </a:tcPr>
                </a:tc>
                <a:tc>
                  <a:txBody>
                    <a:bodyPr/>
                    <a:lstStyle/>
                    <a:p>
                      <a:pPr algn="ctr" latinLnBrk="1">
                        <a:defRPr/>
                      </a:pPr>
                      <a:r>
                        <a:rPr lang="ko-KR" altLang="en-US" sz="2400">
                          <a:solidFill>
                            <a:schemeClr val="tx1"/>
                          </a:solidFill>
                          <a:latin typeface="Pretendard Medium"/>
                          <a:ea typeface="Pretendard Medium"/>
                          <a:cs typeface="Pretendard Light"/>
                        </a:rPr>
                        <a:t>백엔드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85000"/>
                      </a:schemeClr>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extLst>
                  <a:ext uri="{0D108BD9-81ED-4DB2-BD59-A6C34878D82A}">
                    <a16:rowId xmlns:a16="http://schemas.microsoft.com/office/drawing/2014/main" val="10013"/>
                  </a:ext>
                </a:extLst>
              </a:tr>
              <a:tr h="455651">
                <a:tc rowSpan="2">
                  <a:txBody>
                    <a:bodyPr/>
                    <a:lstStyle/>
                    <a:p>
                      <a:pPr algn="ctr" latinLnBrk="1">
                        <a:defRPr/>
                      </a:pPr>
                      <a:r>
                        <a:rPr lang="ko-KR" altLang="en-US" sz="2800">
                          <a:solidFill>
                            <a:schemeClr val="tx1"/>
                          </a:solidFill>
                          <a:latin typeface="Pretendard Medium"/>
                          <a:ea typeface="Pretendard Medium"/>
                          <a:cs typeface="Pretendard Light"/>
                        </a:rPr>
                        <a:t>기타</a:t>
                      </a:r>
                    </a:p>
                  </a:txBody>
                  <a:tcPr anchor="ctr">
                    <a:lnL w="28575"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lumMod val="95000"/>
                      </a:schemeClr>
                    </a:solidFill>
                  </a:tcPr>
                </a:tc>
                <a:tc>
                  <a:txBody>
                    <a:bodyPr/>
                    <a:lstStyle/>
                    <a:p>
                      <a:pPr algn="ctr" latinLnBrk="1">
                        <a:defRPr/>
                      </a:pPr>
                      <a:r>
                        <a:rPr lang="ko-KR" altLang="en-US" sz="2400">
                          <a:solidFill>
                            <a:schemeClr val="tx1"/>
                          </a:solidFill>
                          <a:latin typeface="Pretendard Medium"/>
                          <a:ea typeface="Pretendard Medium"/>
                          <a:cs typeface="Pretendard Light"/>
                        </a:rPr>
                        <a:t>프론트엔드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FFE19C"/>
                    </a:solidFill>
                  </a:tcPr>
                </a:tc>
                <a:extLst>
                  <a:ext uri="{0D108BD9-81ED-4DB2-BD59-A6C34878D82A}">
                    <a16:rowId xmlns:a16="http://schemas.microsoft.com/office/drawing/2014/main" val="10014"/>
                  </a:ext>
                </a:extLst>
              </a:tr>
              <a:tr h="455651">
                <a:tc vMerge="1">
                  <a:txBody>
                    <a:bodyPr/>
                    <a:lstStyle/>
                    <a:p>
                      <a:pPr algn="ctr" latinLnBrk="1">
                        <a:defRPr/>
                      </a:pPr>
                      <a:endParaRPr lang="ko-KR" altLang="en-US" sz="2000">
                        <a:solidFill>
                          <a:schemeClr val="tx1"/>
                        </a:solidFill>
                        <a:latin typeface="Pretendard Variable ExtraBold"/>
                        <a:ea typeface="Pretendard Variable ExtraBold"/>
                        <a:cs typeface="Pretendard Variable ExtraBold"/>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bg1">
                          <a:lumMod val="85000"/>
                        </a:schemeClr>
                      </a:solidFill>
                      <a:prstDash val="solid"/>
                      <a:round/>
                      <a:headEnd w="med" len="med"/>
                      <a:tailEnd w="med" len="med"/>
                    </a:lnT>
                    <a:lnB w="12700" cap="flat" cmpd="sng" algn="ctr">
                      <a:solidFill>
                        <a:schemeClr val="bg1">
                          <a:lumMod val="85000"/>
                        </a:schemeClr>
                      </a:solidFill>
                      <a:prstDash val="solid"/>
                      <a:round/>
                      <a:headEnd w="med" len="med"/>
                      <a:tailEnd w="med" len="med"/>
                    </a:lnB>
                    <a:noFill/>
                  </a:tcPr>
                </a:tc>
                <a:tc>
                  <a:txBody>
                    <a:bodyPr/>
                    <a:lstStyle/>
                    <a:p>
                      <a:pPr algn="ctr" latinLnBrk="1">
                        <a:defRPr/>
                      </a:pPr>
                      <a:r>
                        <a:rPr lang="ko-KR" altLang="en-US" sz="2400">
                          <a:solidFill>
                            <a:schemeClr val="tx1"/>
                          </a:solidFill>
                          <a:latin typeface="Pretendard Medium"/>
                          <a:ea typeface="Pretendard Medium"/>
                          <a:cs typeface="Pretendard Light"/>
                        </a:rPr>
                        <a:t>백엔드</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noFill/>
                  </a:tcPr>
                </a:tc>
                <a:tc>
                  <a:txBody>
                    <a:bodyPr/>
                    <a:lstStyle/>
                    <a:p>
                      <a:pPr latinLnBrk="1">
                        <a:defRPr/>
                      </a:pPr>
                      <a:endParaRPr lang="ko-KR" altLang="en-US" sz="2000">
                        <a:solidFill>
                          <a:schemeClr val="tx1"/>
                        </a:solidFill>
                      </a:endParaRPr>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solidFill>
                          <a:schemeClr val="tx1"/>
                        </a:solidFill>
                      </a:endParaRPr>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no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no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lumMod val="50000"/>
                      </a:schemeClr>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chemeClr val="bg1"/>
                    </a:solidFill>
                  </a:tcPr>
                </a:tc>
                <a:tc>
                  <a:txBody>
                    <a:bodyPr/>
                    <a:lstStyle/>
                    <a:p>
                      <a:pPr latinLnBrk="1">
                        <a:defRPr/>
                      </a:pPr>
                      <a:endParaRPr lang="ko-KR" altLang="en-US" sz="2000"/>
                    </a:p>
                  </a:txBody>
                  <a:tcPr anchor="ctr">
                    <a:lnL w="12700" cap="flat" cmpd="sng" algn="ctr">
                      <a:solidFill>
                        <a:schemeClr val="tx1"/>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12700" cap="flat" cmpd="sng" algn="ctr">
                      <a:solidFill>
                        <a:schemeClr val="bg1">
                          <a:lumMod val="85000"/>
                        </a:schemeClr>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rgbClr val="FFE19C"/>
                    </a:solidFill>
                  </a:tcPr>
                </a:tc>
                <a:tc>
                  <a:txBody>
                    <a:bodyPr/>
                    <a:lstStyle/>
                    <a:p>
                      <a:pPr latinLnBrk="1">
                        <a:defRPr/>
                      </a:pPr>
                      <a:endParaRPr lang="ko-KR" altLang="en-US" sz="2000"/>
                    </a:p>
                  </a:txBody>
                  <a:tcPr anchor="ctr">
                    <a:lnL w="12700" cap="flat" cmpd="sng" algn="ctr">
                      <a:solidFill>
                        <a:schemeClr val="bg1">
                          <a:lumMod val="85000"/>
                        </a:schemeClr>
                      </a:solidFill>
                      <a:prstDash val="solid"/>
                      <a:round/>
                      <a:headEnd w="med" len="med"/>
                      <a:tailEnd w="med" len="med"/>
                    </a:lnL>
                    <a:lnR w="28575"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28575" cap="flat" cmpd="sng" algn="ctr">
                      <a:solidFill>
                        <a:schemeClr val="tx1"/>
                      </a:solidFill>
                      <a:prstDash val="solid"/>
                      <a:round/>
                      <a:headEnd w="med" len="med"/>
                      <a:tailEnd w="med" len="med"/>
                    </a:lnB>
                    <a:solidFill>
                      <a:srgbClr val="FFE19C"/>
                    </a:solidFill>
                  </a:tcPr>
                </a:tc>
                <a:extLst>
                  <a:ext uri="{0D108BD9-81ED-4DB2-BD59-A6C34878D82A}">
                    <a16:rowId xmlns:a16="http://schemas.microsoft.com/office/drawing/2014/main" val="1001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171" name="그룹 170"/>
          <p:cNvGrpSpPr/>
          <p:nvPr/>
        </p:nvGrpSpPr>
        <p:grpSpPr>
          <a:xfrm rot="0">
            <a:off x="-635" y="-8255"/>
            <a:ext cx="18288636" cy="2219325"/>
            <a:chOff x="-635" y="-8255"/>
            <a:chExt cx="18288636" cy="2219325"/>
          </a:xfrm>
        </p:grpSpPr>
        <p:pic>
          <p:nvPicPr>
            <p:cNvPr id="53" name="Picture 2"/>
            <p:cNvPicPr>
              <a:picLocks noChangeAspect="1"/>
            </p:cNvPicPr>
            <p:nvPr/>
          </p:nvPicPr>
          <p:blipFill rotWithShape="1">
            <a:blip r:embed="rId3"/>
            <a:stretch>
              <a:fillRect/>
            </a:stretch>
          </p:blipFill>
          <p:spPr>
            <a:xfrm>
              <a:off x="-635" y="-8255"/>
              <a:ext cx="18288000" cy="926465"/>
            </a:xfrm>
            <a:prstGeom prst="rect">
              <a:avLst/>
            </a:prstGeom>
          </p:spPr>
        </p:pic>
        <p:pic>
          <p:nvPicPr>
            <p:cNvPr id="54" name="Picture 3"/>
            <p:cNvPicPr>
              <a:picLocks noChangeAspect="1"/>
            </p:cNvPicPr>
            <p:nvPr/>
          </p:nvPicPr>
          <p:blipFill rotWithShape="1">
            <a:blip r:embed="rId4"/>
            <a:stretch>
              <a:fillRect/>
            </a:stretch>
          </p:blipFill>
          <p:spPr>
            <a:xfrm>
              <a:off x="0" y="802640"/>
              <a:ext cx="18288000" cy="1284605"/>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3210"/>
              <a:ext cx="939800" cy="228600"/>
              <a:chOff x="16687800" y="283210"/>
              <a:chExt cx="939800" cy="228600"/>
            </a:xfrm>
          </p:grpSpPr>
          <p:pic>
            <p:nvPicPr>
              <p:cNvPr id="63" name="Picture 9"/>
              <p:cNvPicPr>
                <a:picLocks noChangeAspect="1"/>
              </p:cNvPicPr>
              <p:nvPr/>
            </p:nvPicPr>
            <p:blipFill rotWithShape="1">
              <a:blip r:embed="rId7"/>
              <a:stretch>
                <a:fillRect/>
              </a:stretch>
            </p:blipFill>
            <p:spPr>
              <a:xfrm>
                <a:off x="17399000" y="283210"/>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3210"/>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3210"/>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220"/>
              <a:ext cx="1130300" cy="2057400"/>
            </a:xfrm>
            <a:prstGeom prst="rect">
              <a:avLst/>
            </a:prstGeom>
          </p:spPr>
        </p:pic>
        <p:sp>
          <p:nvSpPr>
            <p:cNvPr id="168" name="TextBox 167"/>
            <p:cNvSpPr txBox="1"/>
            <p:nvPr/>
          </p:nvSpPr>
          <p:spPr>
            <a:xfrm>
              <a:off x="660400" y="985520"/>
              <a:ext cx="4551932" cy="908050"/>
            </a:xfrm>
            <a:prstGeom prst="rect">
              <a:avLst/>
            </a:prstGeom>
            <a:noFill/>
          </p:spPr>
          <p:txBody>
            <a:bodyPr wrap="square">
              <a:spAutoFit/>
            </a:bodyPr>
            <a:lstStyle/>
            <a:p>
              <a:pPr lvl="0">
                <a:defRPr/>
              </a:pPr>
              <a:r>
                <a:rPr lang="en-US" altLang="ko-KR" sz="5400">
                  <a:latin typeface="Pretendard ExtraBold"/>
                  <a:ea typeface="Pretendard ExtraBold"/>
                  <a:cs typeface="Pretendard Variable ExtraBold"/>
                </a:rPr>
                <a:t>USE CASE </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505" y="245110"/>
            <a:ext cx="2118995" cy="40005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04. </a:t>
            </a:r>
            <a:endParaRPr lang="ko-KR" altLang="en-US" sz="2000">
              <a:latin typeface="Pretendard Light"/>
              <a:ea typeface="Pretendard Light"/>
              <a:cs typeface="Pretendard Light"/>
            </a:endParaRPr>
          </a:p>
        </p:txBody>
      </p:sp>
      <p:sp>
        <p:nvSpPr>
          <p:cNvPr id="2" name="TextBox 1"/>
          <p:cNvSpPr txBox="1"/>
          <p:nvPr/>
        </p:nvSpPr>
        <p:spPr>
          <a:xfrm>
            <a:off x="4191000" y="1091565"/>
            <a:ext cx="3911600" cy="697230"/>
          </a:xfrm>
          <a:prstGeom prst="rect">
            <a:avLst/>
          </a:prstGeom>
          <a:noFill/>
        </p:spPr>
        <p:txBody>
          <a:bodyPr wrap="square">
            <a:spAutoFit/>
          </a:bodyPr>
          <a:lstStyle/>
          <a:p>
            <a:pPr lvl="0">
              <a:defRPr/>
            </a:pPr>
            <a:endParaRPr lang="ko-KR" altLang="en-US" sz="4000">
              <a:latin typeface="Pretendard ExtraBold"/>
              <a:ea typeface="Pretendard ExtraBold"/>
              <a:cs typeface="Pretendard Variable ExtraBold"/>
            </a:endParaRPr>
          </a:p>
        </p:txBody>
      </p:sp>
      <p:pic>
        <p:nvPicPr>
          <p:cNvPr id="3" name="Picture 31" descr="/temp/image98.png"/>
          <p:cNvPicPr>
            <a:picLocks noChangeAspect="1"/>
          </p:cNvPicPr>
          <p:nvPr/>
        </p:nvPicPr>
        <p:blipFill rotWithShape="1">
          <a:blip r:embed="rId11"/>
          <a:srcRect/>
          <a:stretch>
            <a:fillRect/>
          </a:stretch>
        </p:blipFill>
        <p:spPr>
          <a:xfrm>
            <a:off x="524573" y="2497185"/>
            <a:ext cx="9451126" cy="7485289"/>
          </a:xfrm>
          <a:prstGeom prst="rect">
            <a:avLst/>
          </a:prstGeom>
          <a:noFill/>
          <a:ln>
            <a:solidFill>
              <a:schemeClr val="dk1"/>
            </a:solidFill>
          </a:ln>
        </p:spPr>
      </p:pic>
      <p:pic>
        <p:nvPicPr>
          <p:cNvPr id="173" name="Picture 31"/>
          <p:cNvPicPr>
            <a:picLocks noChangeAspect="1"/>
          </p:cNvPicPr>
          <p:nvPr/>
        </p:nvPicPr>
        <p:blipFill rotWithShape="1">
          <a:blip r:embed="rId12"/>
          <a:srcRect/>
          <a:stretch>
            <a:fillRect/>
          </a:stretch>
        </p:blipFill>
        <p:spPr>
          <a:xfrm>
            <a:off x="9975698" y="2497184"/>
            <a:ext cx="7787725" cy="7485291"/>
          </a:xfrm>
          <a:prstGeom prst="rect">
            <a:avLst/>
          </a:prstGeom>
          <a:ln>
            <a:solidFill>
              <a:schemeClr val="dk1"/>
            </a:solid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04. </a:t>
            </a:r>
            <a:endParaRPr lang="ko-KR" altLang="en-US" sz="2000">
              <a:latin typeface="Pretendard Light"/>
              <a:ea typeface="Pretendard Light"/>
              <a:cs typeface="Pretendard Light"/>
            </a:endParaRPr>
          </a:p>
        </p:txBody>
      </p:sp>
      <p:sp>
        <p:nvSpPr>
          <p:cNvPr id="2" name="TextBox 1"/>
          <p:cNvSpPr txBox="1"/>
          <p:nvPr/>
        </p:nvSpPr>
        <p:spPr>
          <a:xfrm>
            <a:off x="660400" y="985357"/>
            <a:ext cx="6197600" cy="908213"/>
          </a:xfrm>
          <a:prstGeom prst="rect">
            <a:avLst/>
          </a:prstGeom>
          <a:noFill/>
        </p:spPr>
        <p:txBody>
          <a:bodyPr wrap="square">
            <a:spAutoFit/>
          </a:bodyPr>
          <a:lstStyle/>
          <a:p>
            <a:pPr lvl="0">
              <a:defRPr/>
            </a:pPr>
            <a:r>
              <a:rPr lang="en-US" altLang="ko-KR" sz="5400">
                <a:latin typeface="Pretendard ExtraBold"/>
                <a:ea typeface="Pretendard ExtraBold"/>
                <a:cs typeface="Pretendard Variable ExtraBold"/>
              </a:rPr>
              <a:t>ERD</a:t>
            </a:r>
            <a:endParaRPr lang="ko-KR" altLang="en-US" sz="5400">
              <a:latin typeface="Pretendard ExtraBold"/>
              <a:ea typeface="Pretendard ExtraBold"/>
              <a:cs typeface="Pretendard Variable ExtraBold"/>
            </a:endParaRPr>
          </a:p>
        </p:txBody>
      </p:sp>
      <p:sp>
        <p:nvSpPr>
          <p:cNvPr id="173" name="TextBox 1"/>
          <p:cNvSpPr txBox="1"/>
          <p:nvPr/>
        </p:nvSpPr>
        <p:spPr>
          <a:xfrm>
            <a:off x="2187972" y="1091357"/>
            <a:ext cx="3911597" cy="697438"/>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① 회원관리</a:t>
            </a:r>
            <a:endParaRPr lang="ko-KR" altLang="en-US" sz="4000">
              <a:latin typeface="Pretendard ExtraBold"/>
              <a:ea typeface="Pretendard ExtraBold"/>
              <a:cs typeface="Pretendard Variable ExtraBold"/>
            </a:endParaRPr>
          </a:p>
        </p:txBody>
      </p:sp>
      <p:sp>
        <p:nvSpPr>
          <p:cNvPr id="179" name="직사각형 178"/>
          <p:cNvSpPr/>
          <p:nvPr/>
        </p:nvSpPr>
        <p:spPr>
          <a:xfrm>
            <a:off x="9597654" y="2648403"/>
            <a:ext cx="5821893" cy="6275547"/>
          </a:xfrm>
          <a:prstGeom prst="rect">
            <a:avLst/>
          </a:prstGeom>
          <a:no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82" name="직사각형 16"/>
          <p:cNvSpPr/>
          <p:nvPr/>
        </p:nvSpPr>
        <p:spPr>
          <a:xfrm>
            <a:off x="11163456" y="2430180"/>
            <a:ext cx="6723915" cy="7438202"/>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3" name="직사각형 12"/>
          <p:cNvSpPr/>
          <p:nvPr/>
        </p:nvSpPr>
        <p:spPr>
          <a:xfrm>
            <a:off x="11162865" y="2430180"/>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rPr>
              <a:t>주요 기능</a:t>
            </a:r>
            <a:endParaRPr lang="ko-KR" altLang="en-US" sz="3200">
              <a:latin typeface="Pretendard SemiBold"/>
              <a:ea typeface="Pretendard SemiBold"/>
            </a:endParaRPr>
          </a:p>
        </p:txBody>
      </p:sp>
      <p:sp>
        <p:nvSpPr>
          <p:cNvPr id="184" name="직사각형 7"/>
          <p:cNvSpPr/>
          <p:nvPr/>
        </p:nvSpPr>
        <p:spPr>
          <a:xfrm>
            <a:off x="11162865" y="7141645"/>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cs typeface="Pretendard SemiBold"/>
              </a:rPr>
              <a:t>테이블 설명</a:t>
            </a:r>
            <a:endParaRPr lang="ko-KR" altLang="en-US" sz="3200">
              <a:latin typeface="Pretendard SemiBold"/>
              <a:ea typeface="Pretendard SemiBold"/>
              <a:cs typeface="Pretendard SemiBold"/>
            </a:endParaRPr>
          </a:p>
        </p:txBody>
      </p:sp>
      <p:sp>
        <p:nvSpPr>
          <p:cNvPr id="185" name="TextBox 184"/>
          <p:cNvSpPr txBox="1"/>
          <p:nvPr/>
        </p:nvSpPr>
        <p:spPr>
          <a:xfrm>
            <a:off x="11350296" y="3253275"/>
            <a:ext cx="6337520" cy="3793320"/>
          </a:xfrm>
          <a:prstGeom prst="rect">
            <a:avLst/>
          </a:prstGeom>
          <a:noFill/>
          <a:ln>
            <a:noFill/>
          </a:ln>
        </p:spPr>
        <p:txBody>
          <a:bodyPr vert="horz" wrap="square" lIns="91440" tIns="45720" rIns="91440" bIns="45720" anchor="t" anchorCtr="0">
            <a:spAutoFit/>
          </a:bodyPr>
          <a:lstStyle/>
          <a:p>
            <a:pPr marL="328440" indent="-328440">
              <a:lnSpc>
                <a:spcPct val="150000"/>
              </a:lnSpc>
              <a:spcBef>
                <a:spcPts val="0"/>
              </a:spcBef>
              <a:buFont typeface="Wingdings"/>
              <a:buChar char="ü"/>
              <a:defRPr/>
            </a:pPr>
            <a:r>
              <a:rPr lang="ko-KR" altLang="en-US" sz="3000">
                <a:solidFill>
                  <a:schemeClr val="dk1"/>
                </a:solidFill>
                <a:latin typeface="Pretendard ExtraBold"/>
                <a:ea typeface="Pretendard ExtraBold"/>
              </a:rPr>
              <a:t>회원 정보 관리</a:t>
            </a:r>
            <a:endParaRPr lang="ko-KR" altLang="en-US" sz="3000">
              <a:solidFill>
                <a:schemeClr val="dk1"/>
              </a:solidFill>
              <a:latin typeface="Pretendard ExtraBold"/>
              <a:ea typeface="Pretendard ExtraBold"/>
            </a:endParaRPr>
          </a:p>
          <a:p>
            <a:pPr>
              <a:lnSpc>
                <a:spcPct val="150000"/>
              </a:lnSpc>
              <a:spcBef>
                <a:spcPts val="0"/>
              </a:spcBef>
              <a:defRPr/>
            </a:pPr>
            <a:r>
              <a:rPr lang="ko-KR" altLang="en-US" sz="2400">
                <a:solidFill>
                  <a:schemeClr val="tx1"/>
                </a:solidFill>
                <a:latin typeface="Pretendard Medium"/>
                <a:ea typeface="Pretendard Medium"/>
              </a:rPr>
              <a:t>가입</a:t>
            </a:r>
            <a:r>
              <a:rPr lang="en-US" altLang="ko-KR" sz="2400">
                <a:solidFill>
                  <a:schemeClr val="tx1"/>
                </a:solidFill>
                <a:latin typeface="Pretendard Medium"/>
                <a:ea typeface="Pretendard Medium"/>
              </a:rPr>
              <a:t>,</a:t>
            </a:r>
            <a:r>
              <a:rPr lang="ko-KR" altLang="en-US" sz="2400">
                <a:solidFill>
                  <a:schemeClr val="tx1"/>
                </a:solidFill>
                <a:latin typeface="Pretendard Medium"/>
                <a:ea typeface="Pretendard Medium"/>
              </a:rPr>
              <a:t> 로그인</a:t>
            </a:r>
            <a:r>
              <a:rPr lang="en-US" altLang="ko-KR" sz="2400">
                <a:solidFill>
                  <a:schemeClr val="tx1"/>
                </a:solidFill>
                <a:latin typeface="Pretendard Medium"/>
                <a:ea typeface="Pretendard Medium"/>
              </a:rPr>
              <a:t>,</a:t>
            </a:r>
            <a:r>
              <a:rPr lang="ko-KR" altLang="en-US" sz="2400">
                <a:solidFill>
                  <a:schemeClr val="tx1"/>
                </a:solidFill>
                <a:latin typeface="Pretendard Medium"/>
                <a:ea typeface="Pretendard Medium"/>
              </a:rPr>
              <a:t> 정보 수정</a:t>
            </a:r>
            <a:endParaRPr lang="ko-KR" altLang="en-US" sz="2400">
              <a:solidFill>
                <a:schemeClr val="tx1"/>
              </a:solidFill>
              <a:latin typeface="Pretendard Medium"/>
              <a:ea typeface="Pretendard Medium"/>
            </a:endParaRP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포인트 </a:t>
            </a:r>
            <a:r>
              <a:rPr lang="en-US" altLang="ko-KR" sz="3000">
                <a:solidFill>
                  <a:schemeClr val="tx1"/>
                </a:solidFill>
                <a:latin typeface="Pretendard ExtraBold"/>
                <a:ea typeface="Pretendard ExtraBold"/>
              </a:rPr>
              <a:t>&amp;</a:t>
            </a:r>
            <a:r>
              <a:rPr lang="ko-KR" altLang="en-US" sz="3000">
                <a:solidFill>
                  <a:schemeClr val="tx1"/>
                </a:solidFill>
                <a:latin typeface="Pretendard ExtraBold"/>
                <a:ea typeface="Pretendard ExtraBold"/>
              </a:rPr>
              <a:t> 등급 시스템</a:t>
            </a:r>
            <a:endParaRPr lang="ko-KR" altLang="en-US" sz="2400">
              <a:solidFill>
                <a:schemeClr val="tx1"/>
              </a:solidFill>
              <a:latin typeface="Pretendard ExtraBold"/>
              <a:ea typeface="Pretendard ExtraBold"/>
            </a:endParaRPr>
          </a:p>
          <a:p>
            <a:pPr>
              <a:lnSpc>
                <a:spcPct val="150000"/>
              </a:lnSpc>
              <a:spcBef>
                <a:spcPts val="0"/>
              </a:spcBef>
              <a:defRPr/>
            </a:pPr>
            <a:r>
              <a:rPr lang="ko-KR" altLang="en-US" sz="2400">
                <a:solidFill>
                  <a:schemeClr val="tx1"/>
                </a:solidFill>
                <a:latin typeface="Pretendard Medium"/>
                <a:ea typeface="Pretendard Medium"/>
              </a:rPr>
              <a:t>구매</a:t>
            </a:r>
            <a:r>
              <a:rPr lang="en-US" altLang="ko-KR" sz="2400">
                <a:solidFill>
                  <a:schemeClr val="tx1"/>
                </a:solidFill>
                <a:latin typeface="Pretendard Medium"/>
                <a:ea typeface="Pretendard Medium"/>
              </a:rPr>
              <a:t>/</a:t>
            </a:r>
            <a:r>
              <a:rPr lang="ko-KR" altLang="en-US" sz="2400">
                <a:solidFill>
                  <a:schemeClr val="tx1"/>
                </a:solidFill>
                <a:latin typeface="Pretendard Medium"/>
                <a:ea typeface="Pretendard Medium"/>
              </a:rPr>
              <a:t>대여 시 포인트 적립</a:t>
            </a:r>
            <a:r>
              <a:rPr lang="en-US" altLang="ko-KR" sz="2400">
                <a:solidFill>
                  <a:schemeClr val="tx1"/>
                </a:solidFill>
                <a:latin typeface="Pretendard Medium"/>
                <a:ea typeface="Pretendard Medium"/>
              </a:rPr>
              <a:t>.</a:t>
            </a:r>
            <a:r>
              <a:rPr lang="ko-KR" altLang="en-US" sz="2400">
                <a:solidFill>
                  <a:schemeClr val="tx1"/>
                </a:solidFill>
                <a:latin typeface="Pretendard Medium"/>
                <a:ea typeface="Pretendard Medium"/>
              </a:rPr>
              <a:t> 등급에 따른 차등 혜택</a:t>
            </a:r>
            <a:endParaRPr lang="ko-KR" altLang="en-US" sz="2400">
              <a:solidFill>
                <a:schemeClr val="tx1"/>
              </a:solidFill>
              <a:latin typeface="Pretendard Medium"/>
              <a:ea typeface="Pretendard Medium"/>
            </a:endParaRP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계정 정지 기능</a:t>
            </a:r>
            <a:endParaRPr lang="ko-KR" altLang="en-US" sz="3000">
              <a:solidFill>
                <a:schemeClr val="tx1"/>
              </a:solidFill>
              <a:latin typeface="Pretendard ExtraBold"/>
              <a:ea typeface="Pretendard ExtraBold"/>
            </a:endParaRPr>
          </a:p>
          <a:p>
            <a:pPr>
              <a:lnSpc>
                <a:spcPct val="150000"/>
              </a:lnSpc>
              <a:spcBef>
                <a:spcPts val="0"/>
              </a:spcBef>
              <a:defRPr/>
            </a:pPr>
            <a:r>
              <a:rPr lang="ko-KR" altLang="en-US" sz="2400">
                <a:solidFill>
                  <a:schemeClr val="tx1"/>
                </a:solidFill>
                <a:latin typeface="Pretendard Medium"/>
                <a:ea typeface="Pretendard Medium"/>
              </a:rPr>
              <a:t>신고 누적 시 일정 기간 정지</a:t>
            </a:r>
            <a:endParaRPr lang="ko-KR" altLang="en-US" sz="2400">
              <a:solidFill>
                <a:schemeClr val="tx1"/>
              </a:solidFill>
              <a:latin typeface="Pretendard Medium"/>
              <a:ea typeface="Pretendard Medium"/>
            </a:endParaRPr>
          </a:p>
        </p:txBody>
      </p:sp>
      <p:pic>
        <p:nvPicPr>
          <p:cNvPr id="186" name="그림 185"/>
          <p:cNvPicPr>
            <a:picLocks noChangeAspect="1"/>
          </p:cNvPicPr>
          <p:nvPr/>
        </p:nvPicPr>
        <p:blipFill rotWithShape="1">
          <a:blip r:embed="rId11"/>
          <a:stretch>
            <a:fillRect/>
          </a:stretch>
        </p:blipFill>
        <p:spPr>
          <a:xfrm>
            <a:off x="297747" y="2362077"/>
            <a:ext cx="10585260" cy="7696008"/>
          </a:xfrm>
          <a:prstGeom prst="rect">
            <a:avLst/>
          </a:prstGeom>
        </p:spPr>
      </p:pic>
      <p:graphicFrame>
        <p:nvGraphicFramePr>
          <p:cNvPr id="187" name="표 186"/>
          <p:cNvGraphicFramePr>
            <a:graphicFrameLocks noGrp="1"/>
          </p:cNvGraphicFramePr>
          <p:nvPr/>
        </p:nvGraphicFramePr>
        <p:xfrm>
          <a:off x="11162866" y="7858522"/>
          <a:ext cx="6724506" cy="2009859"/>
        </p:xfrm>
        <a:graphic>
          <a:graphicData uri="http://schemas.openxmlformats.org/drawingml/2006/table">
            <a:tbl>
              <a:tblPr firstRow="1" bandRow="1">
                <a:tableStyleId>{01A66EDD-3DAB-4C5B-A090-DC80EC1FD486}</a:tableStyleId>
              </a:tblPr>
              <a:tblGrid>
                <a:gridCol w="1761584"/>
                <a:gridCol w="4962922"/>
              </a:tblGrid>
              <a:tr h="669953">
                <a:tc>
                  <a:txBody>
                    <a:bodyPr vert="horz" lIns="91440" tIns="45720" rIns="91440" bIns="45720" anchor="ctr" anchorCtr="0"/>
                    <a:p>
                      <a:pPr algn="ctr">
                        <a:defRPr/>
                      </a:pPr>
                      <a:r>
                        <a:rPr lang="en-US" altLang="ko-KR" sz="1900" b="0">
                          <a:solidFill>
                            <a:schemeClr val="tx1"/>
                          </a:solidFill>
                          <a:latin typeface="Pretendard ExtraBold"/>
                          <a:ea typeface="Pretendard ExtraBold"/>
                        </a:rPr>
                        <a:t>MEMBER</a:t>
                      </a:r>
                      <a:endParaRPr lang="en-US" altLang="ko-KR" sz="1900" b="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b="0">
                          <a:solidFill>
                            <a:schemeClr val="tx1"/>
                          </a:solidFill>
                          <a:latin typeface="Pretendard Medium"/>
                          <a:ea typeface="Pretendard Medium"/>
                        </a:rPr>
                        <a:t>회원 기본 정보 저장 (ID, PW, 이메일, 포인트 등)</a:t>
                      </a:r>
                      <a:endParaRPr lang="ko-KR" altLang="en-US" b="0">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r h="669953">
                <a:tc>
                  <a:txBody>
                    <a:bodyPr vert="horz" lIns="91440" tIns="45720" rIns="91440" bIns="45720" anchor="ctr" anchorCtr="0"/>
                    <a:p>
                      <a:pPr algn="ctr">
                        <a:defRPr/>
                      </a:pPr>
                      <a:r>
                        <a:rPr lang="en-US" altLang="ko-KR" sz="1900">
                          <a:solidFill>
                            <a:schemeClr val="tx1"/>
                          </a:solidFill>
                          <a:latin typeface="Pretendard ExtraBold"/>
                          <a:ea typeface="Pretendard ExtraBold"/>
                        </a:rPr>
                        <a:t>GRADES</a:t>
                      </a:r>
                      <a:endParaRPr lang="en-US" altLang="ko-KR" sz="190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a:solidFill>
                            <a:schemeClr val="tx1"/>
                          </a:solidFill>
                          <a:latin typeface="Pretendard Medium"/>
                          <a:ea typeface="Pretendard Medium"/>
                        </a:rPr>
                        <a:t>회원 등급 관리 (Basic~Platinum, 적립률 적용)</a:t>
                      </a:r>
                      <a:endParaRPr lang="ko-KR" altLang="en-US">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r h="669953">
                <a:tc gridSpan="2">
                  <a:txBody>
                    <a:bodyPr vert="horz" lIns="91440" tIns="45720" rIns="91440" bIns="45720" anchor="ctr" anchorCtr="0"/>
                    <a:p>
                      <a:pPr>
                        <a:defRPr/>
                      </a:pPr>
                      <a:endParaRPr lang="ko-KR" altLang="en-US">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c hMerge="1">
                  <a:txBody>
                    <a:bodyPr/>
                    <a:p>
                      <a:pPr>
                        <a:defRPr/>
                      </a:pPr>
                      <a:endParaRPr lang="ko-KR" altLang="en-US"/>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88" name="그림 187"/>
          <p:cNvPicPr>
            <a:picLocks noChangeAspect="1"/>
          </p:cNvPicPr>
          <p:nvPr/>
        </p:nvPicPr>
        <p:blipFill rotWithShape="1">
          <a:blip r:embed="rId3"/>
          <a:stretch>
            <a:fillRect/>
          </a:stretch>
        </p:blipFill>
        <p:spPr>
          <a:xfrm>
            <a:off x="258219" y="2270358"/>
            <a:ext cx="10473570" cy="7771491"/>
          </a:xfrm>
          <a:prstGeom prst="rect">
            <a:avLst/>
          </a:prstGeom>
        </p:spPr>
      </p:pic>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4"/>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5"/>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6"/>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7"/>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8"/>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9"/>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10"/>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1"/>
            <a:stretch>
              <a:fillRect/>
            </a:stretch>
          </p:blipFill>
          <p:spPr>
            <a:xfrm rot="5400000">
              <a:off x="16592550" y="617135"/>
              <a:ext cx="1130300" cy="2057400"/>
            </a:xfrm>
            <a:prstGeom prst="rect">
              <a:avLst/>
            </a:prstGeom>
          </p:spPr>
        </p:pic>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04. </a:t>
            </a:r>
            <a:endParaRPr lang="ko-KR" altLang="en-US" sz="2000">
              <a:latin typeface="Pretendard Light"/>
              <a:ea typeface="Pretendard Light"/>
              <a:cs typeface="Pretendard Light"/>
            </a:endParaRPr>
          </a:p>
        </p:txBody>
      </p:sp>
      <p:sp>
        <p:nvSpPr>
          <p:cNvPr id="2" name="TextBox 1"/>
          <p:cNvSpPr txBox="1"/>
          <p:nvPr/>
        </p:nvSpPr>
        <p:spPr>
          <a:xfrm>
            <a:off x="660400" y="985357"/>
            <a:ext cx="6197600" cy="908213"/>
          </a:xfrm>
          <a:prstGeom prst="rect">
            <a:avLst/>
          </a:prstGeom>
          <a:noFill/>
        </p:spPr>
        <p:txBody>
          <a:bodyPr wrap="square">
            <a:spAutoFit/>
          </a:bodyPr>
          <a:lstStyle/>
          <a:p>
            <a:pPr lvl="0">
              <a:defRPr/>
            </a:pPr>
            <a:r>
              <a:rPr lang="en-US" altLang="ko-KR" sz="5400">
                <a:latin typeface="Pretendard ExtraBold"/>
                <a:ea typeface="Pretendard ExtraBold"/>
                <a:cs typeface="Pretendard Variable ExtraBold"/>
              </a:rPr>
              <a:t>ERD</a:t>
            </a:r>
            <a:endParaRPr lang="ko-KR" altLang="en-US" sz="5400">
              <a:latin typeface="Pretendard ExtraBold"/>
              <a:ea typeface="Pretendard ExtraBold"/>
              <a:cs typeface="Pretendard Variable ExtraBold"/>
            </a:endParaRPr>
          </a:p>
        </p:txBody>
      </p:sp>
      <p:sp>
        <p:nvSpPr>
          <p:cNvPr id="173" name="TextBox 1"/>
          <p:cNvSpPr txBox="1"/>
          <p:nvPr/>
        </p:nvSpPr>
        <p:spPr>
          <a:xfrm>
            <a:off x="2187972" y="1091357"/>
            <a:ext cx="5746284" cy="697438"/>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② 결제 및 대여 관리</a:t>
            </a:r>
            <a:endParaRPr lang="ko-KR" altLang="en-US" sz="4000">
              <a:latin typeface="Pretendard ExtraBold"/>
              <a:ea typeface="Pretendard ExtraBold"/>
              <a:cs typeface="Pretendard Variable ExtraBold"/>
            </a:endParaRPr>
          </a:p>
        </p:txBody>
      </p:sp>
      <p:sp>
        <p:nvSpPr>
          <p:cNvPr id="179" name="직사각형 178"/>
          <p:cNvSpPr/>
          <p:nvPr/>
        </p:nvSpPr>
        <p:spPr>
          <a:xfrm>
            <a:off x="9597654" y="2648403"/>
            <a:ext cx="5821893" cy="6275547"/>
          </a:xfrm>
          <a:prstGeom prst="rect">
            <a:avLst/>
          </a:prstGeom>
          <a:no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82" name="직사각형 16"/>
          <p:cNvSpPr/>
          <p:nvPr/>
        </p:nvSpPr>
        <p:spPr>
          <a:xfrm>
            <a:off x="11163456" y="2430180"/>
            <a:ext cx="6723915" cy="7438202"/>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3" name="직사각형 12"/>
          <p:cNvSpPr/>
          <p:nvPr/>
        </p:nvSpPr>
        <p:spPr>
          <a:xfrm>
            <a:off x="11162865" y="2430180"/>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rPr>
              <a:t>주요 기능</a:t>
            </a:r>
            <a:endParaRPr lang="ko-KR" altLang="en-US" sz="3200">
              <a:latin typeface="Pretendard SemiBold"/>
              <a:ea typeface="Pretendard SemiBold"/>
            </a:endParaRPr>
          </a:p>
        </p:txBody>
      </p:sp>
      <p:sp>
        <p:nvSpPr>
          <p:cNvPr id="184" name="직사각형 7"/>
          <p:cNvSpPr/>
          <p:nvPr/>
        </p:nvSpPr>
        <p:spPr>
          <a:xfrm>
            <a:off x="11162865" y="7141645"/>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cs typeface="Pretendard SemiBold"/>
              </a:rPr>
              <a:t>테이블 설명</a:t>
            </a:r>
            <a:endParaRPr lang="ko-KR" altLang="en-US" sz="3200">
              <a:latin typeface="Pretendard SemiBold"/>
              <a:ea typeface="Pretendard SemiBold"/>
              <a:cs typeface="Pretendard SemiBold"/>
            </a:endParaRPr>
          </a:p>
        </p:txBody>
      </p:sp>
      <p:sp>
        <p:nvSpPr>
          <p:cNvPr id="185" name="TextBox 184"/>
          <p:cNvSpPr txBox="1"/>
          <p:nvPr/>
        </p:nvSpPr>
        <p:spPr>
          <a:xfrm>
            <a:off x="11350296" y="3253275"/>
            <a:ext cx="6337520" cy="3793320"/>
          </a:xfrm>
          <a:prstGeom prst="rect">
            <a:avLst/>
          </a:prstGeom>
          <a:noFill/>
          <a:ln>
            <a:noFill/>
          </a:ln>
        </p:spPr>
        <p:txBody>
          <a:bodyPr vert="horz" wrap="square" lIns="91440" tIns="45720" rIns="91440" bIns="45720" anchor="t" anchorCtr="0">
            <a:spAutoFit/>
          </a:bodyPr>
          <a:lstStyle/>
          <a:p>
            <a:pPr marL="328440" indent="-328440">
              <a:lnSpc>
                <a:spcPct val="150000"/>
              </a:lnSpc>
              <a:spcBef>
                <a:spcPts val="0"/>
              </a:spcBef>
              <a:buFont typeface="Wingdings"/>
              <a:buChar char="ü"/>
              <a:defRPr/>
            </a:pPr>
            <a:r>
              <a:rPr lang="ko-KR" altLang="en-US" sz="3000">
                <a:solidFill>
                  <a:schemeClr val="dk1"/>
                </a:solidFill>
                <a:latin typeface="Pretendard ExtraBold"/>
                <a:ea typeface="Pretendard ExtraBold"/>
              </a:rPr>
              <a:t>대여 관리</a:t>
            </a:r>
            <a:endParaRPr lang="ko-KR" altLang="en-US" sz="2400">
              <a:solidFill>
                <a:schemeClr val="dk1"/>
              </a:solidFill>
              <a:latin typeface="Pretendard ExtraBold"/>
              <a:ea typeface="Pretendard ExtraBold"/>
            </a:endParaRPr>
          </a:p>
          <a:p>
            <a:pPr>
              <a:lnSpc>
                <a:spcPct val="150000"/>
              </a:lnSpc>
              <a:spcBef>
                <a:spcPts val="0"/>
              </a:spcBef>
              <a:defRPr/>
            </a:pPr>
            <a:r>
              <a:rPr lang="ko-KR" altLang="en-US" sz="2400">
                <a:solidFill>
                  <a:schemeClr val="tx1"/>
                </a:solidFill>
                <a:latin typeface="Pretendard Medium"/>
                <a:ea typeface="Pretendard Medium"/>
              </a:rPr>
              <a:t>회원이 상품을 대여하고 반납할 때까지의 상태 관리</a:t>
            </a:r>
            <a:endParaRPr lang="ko-KR" altLang="en-US" sz="2400">
              <a:solidFill>
                <a:schemeClr val="tx1"/>
              </a:solidFill>
              <a:latin typeface="Pretendard Medium"/>
              <a:ea typeface="Pretendard Medium"/>
            </a:endParaRP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결제 관리</a:t>
            </a:r>
            <a:endParaRPr lang="ko-KR" altLang="en-US" sz="2400">
              <a:solidFill>
                <a:schemeClr val="tx1"/>
              </a:solidFill>
              <a:latin typeface="Pretendard ExtraBold"/>
              <a:ea typeface="Pretendard ExtraBold"/>
            </a:endParaRPr>
          </a:p>
          <a:p>
            <a:pPr>
              <a:lnSpc>
                <a:spcPct val="150000"/>
              </a:lnSpc>
              <a:spcBef>
                <a:spcPts val="0"/>
              </a:spcBef>
              <a:defRPr/>
            </a:pPr>
            <a:r>
              <a:rPr lang="ko-KR" altLang="en-US" sz="2400">
                <a:solidFill>
                  <a:schemeClr val="tx1"/>
                </a:solidFill>
                <a:latin typeface="Pretendard Medium"/>
                <a:ea typeface="Pretendard Medium"/>
              </a:rPr>
              <a:t>결제 내역 저장 및 포인트 적립 처리</a:t>
            </a:r>
            <a:endParaRPr lang="ko-KR" altLang="en-US" sz="2400">
              <a:solidFill>
                <a:schemeClr val="tx1"/>
              </a:solidFill>
              <a:latin typeface="Pretendard Medium"/>
              <a:ea typeface="Pretendard Medium"/>
            </a:endParaRP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상품별 결제 내역</a:t>
            </a:r>
            <a:endParaRPr lang="ko-KR" altLang="en-US" sz="2400">
              <a:solidFill>
                <a:schemeClr val="tx1"/>
              </a:solidFill>
              <a:latin typeface="Pretendard ExtraBold"/>
              <a:ea typeface="Pretendard ExtraBold"/>
            </a:endParaRPr>
          </a:p>
          <a:p>
            <a:pPr>
              <a:lnSpc>
                <a:spcPct val="150000"/>
              </a:lnSpc>
              <a:spcBef>
                <a:spcPts val="0"/>
              </a:spcBef>
              <a:defRPr/>
            </a:pPr>
            <a:r>
              <a:rPr lang="ko-KR" altLang="en-US" sz="2400">
                <a:solidFill>
                  <a:schemeClr val="tx1"/>
                </a:solidFill>
                <a:latin typeface="Pretendard Medium"/>
                <a:ea typeface="Pretendard Medium"/>
              </a:rPr>
              <a:t>결제 시 어떤 상품이 포함되었는지 기록</a:t>
            </a:r>
            <a:endParaRPr lang="ko-KR" altLang="en-US" sz="2400">
              <a:solidFill>
                <a:schemeClr val="tx1"/>
              </a:solidFill>
              <a:latin typeface="Pretendard Medium"/>
              <a:ea typeface="Pretendard Medium"/>
            </a:endParaRPr>
          </a:p>
        </p:txBody>
      </p:sp>
      <p:graphicFrame>
        <p:nvGraphicFramePr>
          <p:cNvPr id="187" name="표 186"/>
          <p:cNvGraphicFramePr>
            <a:graphicFrameLocks noGrp="1"/>
          </p:cNvGraphicFramePr>
          <p:nvPr/>
        </p:nvGraphicFramePr>
        <p:xfrm>
          <a:off x="11162866" y="7858522"/>
          <a:ext cx="6724506" cy="2009859"/>
        </p:xfrm>
        <a:graphic>
          <a:graphicData uri="http://schemas.openxmlformats.org/drawingml/2006/table">
            <a:tbl>
              <a:tblPr firstRow="1" bandRow="1">
                <a:tableStyleId>{01A66EDD-3DAB-4C5B-A090-DC80EC1FD486}</a:tableStyleId>
              </a:tblPr>
              <a:tblGrid>
                <a:gridCol w="1761584"/>
                <a:gridCol w="4962922"/>
              </a:tblGrid>
              <a:tr h="669953">
                <a:tc>
                  <a:txBody>
                    <a:bodyPr vert="horz" lIns="91440" tIns="45720" rIns="91440" bIns="45720" anchor="ctr" anchorCtr="0"/>
                    <a:p>
                      <a:pPr algn="ctr">
                        <a:defRPr/>
                      </a:pPr>
                      <a:r>
                        <a:rPr lang="en-US" altLang="ko-KR" sz="1900" b="0">
                          <a:solidFill>
                            <a:schemeClr val="tx1"/>
                          </a:solidFill>
                          <a:latin typeface="Pretendard ExtraBold"/>
                          <a:ea typeface="Pretendard ExtraBold"/>
                        </a:rPr>
                        <a:t>RENTALS</a:t>
                      </a:r>
                      <a:endParaRPr lang="en-US" altLang="ko-KR" sz="1900" b="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b="0">
                          <a:solidFill>
                            <a:schemeClr val="tx1"/>
                          </a:solidFill>
                          <a:latin typeface="Pretendard Medium"/>
                          <a:ea typeface="Pretendard Medium"/>
                        </a:rPr>
                        <a:t>대여 정보 저장 (회원 ID, 대여 상태, 종료일 등)</a:t>
                      </a:r>
                      <a:endParaRPr lang="ko-KR" altLang="en-US" b="0">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r h="669953">
                <a:tc>
                  <a:txBody>
                    <a:bodyPr vert="horz" lIns="91440" tIns="45720" rIns="91440" bIns="45720" anchor="ctr" anchorCtr="0"/>
                    <a:p>
                      <a:pPr algn="ctr">
                        <a:defRPr/>
                      </a:pPr>
                      <a:r>
                        <a:rPr lang="en-US" altLang="ko-KR" sz="1900">
                          <a:solidFill>
                            <a:schemeClr val="tx1"/>
                          </a:solidFill>
                          <a:latin typeface="Pretendard ExtraBold"/>
                          <a:ea typeface="Pretendard ExtraBold"/>
                        </a:rPr>
                        <a:t>PAYINFO</a:t>
                      </a:r>
                      <a:endParaRPr lang="en-US" altLang="ko-KR" sz="190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a:solidFill>
                            <a:schemeClr val="tx1"/>
                          </a:solidFill>
                          <a:latin typeface="Pretendard Medium"/>
                          <a:ea typeface="Pretendard Medium"/>
                        </a:rPr>
                        <a:t>결제 내역 저장 (결제 방법, 사용 포인트, 적립 포인트)</a:t>
                      </a:r>
                      <a:endParaRPr lang="ko-KR" altLang="en-US">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r h="669953">
                <a:tc>
                  <a:txBody>
                    <a:bodyPr vert="horz" lIns="91440" tIns="45720" rIns="91440" bIns="45720" anchor="ctr" anchorCtr="0"/>
                    <a:p>
                      <a:pPr algn="ctr">
                        <a:defRPr/>
                      </a:pPr>
                      <a:r>
                        <a:rPr lang="en-US" altLang="ko-KR" sz="1900">
                          <a:solidFill>
                            <a:schemeClr val="tx1"/>
                          </a:solidFill>
                          <a:latin typeface="Pretendard ExtraBold"/>
                          <a:ea typeface="Pretendard ExtraBold"/>
                        </a:rPr>
                        <a:t>PAYMENT</a:t>
                      </a:r>
                      <a:endParaRPr lang="en-US" altLang="ko-KR" sz="1900">
                        <a:solidFill>
                          <a:schemeClr val="tx1"/>
                        </a:solidFill>
                        <a:latin typeface="Pretendard ExtraBold"/>
                        <a:ea typeface="Pretendard ExtraBold"/>
                      </a:endParaRPr>
                    </a:p>
                    <a:p>
                      <a:pPr algn="ctr">
                        <a:defRPr/>
                      </a:pPr>
                      <a:r>
                        <a:rPr lang="en-US" altLang="ko-KR" sz="1900">
                          <a:solidFill>
                            <a:schemeClr val="tx1"/>
                          </a:solidFill>
                          <a:latin typeface="Pretendard ExtraBold"/>
                          <a:ea typeface="Pretendard ExtraBold"/>
                        </a:rPr>
                        <a:t>_ITEMS</a:t>
                      </a:r>
                      <a:endParaRPr lang="en-US" altLang="ko-KR" sz="190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a:solidFill>
                            <a:schemeClr val="tx1"/>
                          </a:solidFill>
                          <a:latin typeface="Pretendard Medium"/>
                          <a:ea typeface="Pretendard Medium"/>
                        </a:rPr>
                        <a:t>결제된 상품 정보 (상품 ID, 수량, 가격)</a:t>
                      </a:r>
                      <a:endParaRPr lang="ko-KR" altLang="en-US">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그림 189"/>
          <p:cNvPicPr>
            <a:picLocks noChangeAspect="1"/>
          </p:cNvPicPr>
          <p:nvPr/>
        </p:nvPicPr>
        <p:blipFill rotWithShape="1">
          <a:blip r:embed="rId3"/>
          <a:stretch>
            <a:fillRect/>
          </a:stretch>
        </p:blipFill>
        <p:spPr>
          <a:xfrm>
            <a:off x="297747" y="2210985"/>
            <a:ext cx="10660869" cy="7657397"/>
          </a:xfrm>
          <a:prstGeom prst="rect">
            <a:avLst/>
          </a:prstGeom>
        </p:spPr>
      </p:pic>
      <p:grpSp>
        <p:nvGrpSpPr>
          <p:cNvPr id="7" name="Group 7"/>
          <p:cNvGrpSpPr/>
          <p:nvPr/>
        </p:nvGrpSpPr>
        <p:grpSpPr>
          <a:xfrm>
            <a:off x="0" y="0"/>
            <a:ext cx="0" cy="0"/>
            <a:chOff x="0" y="0"/>
            <a:chExt cx="0" cy="0"/>
          </a:xfrm>
        </p:grpSpPr>
      </p:grpSp>
      <p:grpSp>
        <p:nvGrpSpPr>
          <p:cNvPr id="10" name="Group 10"/>
          <p:cNvGrpSpPr/>
          <p:nvPr/>
        </p:nvGrpSpPr>
        <p:grpSpPr>
          <a:xfrm>
            <a:off x="0" y="0"/>
            <a:ext cx="0" cy="0"/>
            <a:chOff x="0" y="0"/>
            <a:chExt cx="0" cy="0"/>
          </a:xfrm>
        </p:grpSpPr>
      </p:grpSp>
      <p:grpSp>
        <p:nvGrpSpPr>
          <p:cNvPr id="15" name="Group 15"/>
          <p:cNvGrpSpPr/>
          <p:nvPr/>
        </p:nvGrpSpPr>
        <p:grpSpPr>
          <a:xfrm>
            <a:off x="0" y="0"/>
            <a:ext cx="0" cy="0"/>
            <a:chOff x="0" y="0"/>
            <a:chExt cx="0" cy="0"/>
          </a:xfrm>
        </p:grpSpPr>
      </p:grpSp>
      <p:grpSp>
        <p:nvGrpSpPr>
          <p:cNvPr id="171" name="그룹 170"/>
          <p:cNvGrpSpPr/>
          <p:nvPr/>
        </p:nvGrpSpPr>
        <p:grpSpPr>
          <a:xfrm>
            <a:off x="-2" y="-8530"/>
            <a:ext cx="18288002" cy="2219515"/>
            <a:chOff x="-2" y="-8530"/>
            <a:chExt cx="18288002" cy="2219515"/>
          </a:xfrm>
        </p:grpSpPr>
        <p:pic>
          <p:nvPicPr>
            <p:cNvPr id="53" name="Picture 2"/>
            <p:cNvPicPr>
              <a:picLocks noChangeAspect="1"/>
            </p:cNvPicPr>
            <p:nvPr/>
          </p:nvPicPr>
          <p:blipFill rotWithShape="1">
            <a:blip r:embed="rId4"/>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5"/>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6"/>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7"/>
            <a:stretch>
              <a:fillRect/>
            </a:stretch>
          </p:blipFill>
          <p:spPr>
            <a:xfrm>
              <a:off x="2527300" y="215900"/>
              <a:ext cx="1143000" cy="584200"/>
            </a:xfrm>
            <a:prstGeom prst="rect">
              <a:avLst/>
            </a:prstGeom>
          </p:spPr>
        </p:pic>
        <p:grpSp>
          <p:nvGrpSpPr>
            <p:cNvPr id="169" name="그룹 168"/>
            <p:cNvGrpSpPr/>
            <p:nvPr/>
          </p:nvGrpSpPr>
          <p:grpSpPr>
            <a:xfrm>
              <a:off x="16687800" y="282902"/>
              <a:ext cx="939800" cy="228600"/>
              <a:chOff x="16687800" y="282902"/>
              <a:chExt cx="939800" cy="228600"/>
            </a:xfrm>
          </p:grpSpPr>
          <p:pic>
            <p:nvPicPr>
              <p:cNvPr id="63" name="Picture 9"/>
              <p:cNvPicPr>
                <a:picLocks noChangeAspect="1"/>
              </p:cNvPicPr>
              <p:nvPr/>
            </p:nvPicPr>
            <p:blipFill rotWithShape="1">
              <a:blip r:embed="rId8"/>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9"/>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10"/>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1"/>
            <a:stretch>
              <a:fillRect/>
            </a:stretch>
          </p:blipFill>
          <p:spPr>
            <a:xfrm rot="5400000">
              <a:off x="16592550" y="617135"/>
              <a:ext cx="1130300" cy="2057400"/>
            </a:xfrm>
            <a:prstGeom prst="rect">
              <a:avLst/>
            </a:prstGeom>
          </p:spPr>
        </p:pic>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04. </a:t>
            </a:r>
            <a:endParaRPr lang="ko-KR" altLang="en-US" sz="2000">
              <a:latin typeface="Pretendard Light"/>
              <a:ea typeface="Pretendard Light"/>
              <a:cs typeface="Pretendard Light"/>
            </a:endParaRPr>
          </a:p>
        </p:txBody>
      </p:sp>
      <p:sp>
        <p:nvSpPr>
          <p:cNvPr id="2" name="TextBox 1"/>
          <p:cNvSpPr txBox="1"/>
          <p:nvPr/>
        </p:nvSpPr>
        <p:spPr>
          <a:xfrm>
            <a:off x="660400" y="985357"/>
            <a:ext cx="6197600" cy="908213"/>
          </a:xfrm>
          <a:prstGeom prst="rect">
            <a:avLst/>
          </a:prstGeom>
          <a:noFill/>
        </p:spPr>
        <p:txBody>
          <a:bodyPr wrap="square">
            <a:spAutoFit/>
          </a:bodyPr>
          <a:lstStyle/>
          <a:p>
            <a:pPr lvl="0">
              <a:defRPr/>
            </a:pPr>
            <a:r>
              <a:rPr lang="en-US" altLang="ko-KR" sz="5400">
                <a:latin typeface="Pretendard ExtraBold"/>
                <a:ea typeface="Pretendard ExtraBold"/>
                <a:cs typeface="Pretendard Variable ExtraBold"/>
              </a:rPr>
              <a:t>ERD</a:t>
            </a:r>
            <a:endParaRPr lang="ko-KR" altLang="en-US" sz="5400">
              <a:latin typeface="Pretendard ExtraBold"/>
              <a:ea typeface="Pretendard ExtraBold"/>
              <a:cs typeface="Pretendard Variable ExtraBold"/>
            </a:endParaRPr>
          </a:p>
        </p:txBody>
      </p:sp>
      <p:sp>
        <p:nvSpPr>
          <p:cNvPr id="173" name="TextBox 1"/>
          <p:cNvSpPr txBox="1"/>
          <p:nvPr/>
        </p:nvSpPr>
        <p:spPr>
          <a:xfrm>
            <a:off x="2187972" y="1091357"/>
            <a:ext cx="3911597" cy="697438"/>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③ 상품 관리</a:t>
            </a:r>
          </a:p>
        </p:txBody>
      </p:sp>
      <p:sp>
        <p:nvSpPr>
          <p:cNvPr id="179" name="직사각형 178"/>
          <p:cNvSpPr/>
          <p:nvPr/>
        </p:nvSpPr>
        <p:spPr>
          <a:xfrm>
            <a:off x="9597654" y="2648403"/>
            <a:ext cx="5821893" cy="6275547"/>
          </a:xfrm>
          <a:prstGeom prst="rect">
            <a:avLst/>
          </a:prstGeom>
          <a:no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82" name="직사각형 16"/>
          <p:cNvSpPr/>
          <p:nvPr/>
        </p:nvSpPr>
        <p:spPr>
          <a:xfrm>
            <a:off x="11163456" y="2430180"/>
            <a:ext cx="6723915" cy="7438202"/>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3" name="직사각형 12"/>
          <p:cNvSpPr/>
          <p:nvPr/>
        </p:nvSpPr>
        <p:spPr>
          <a:xfrm>
            <a:off x="11162865" y="2430180"/>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rPr>
              <a:t>주요 기능</a:t>
            </a:r>
          </a:p>
        </p:txBody>
      </p:sp>
      <p:sp>
        <p:nvSpPr>
          <p:cNvPr id="184" name="직사각형 7"/>
          <p:cNvSpPr/>
          <p:nvPr/>
        </p:nvSpPr>
        <p:spPr>
          <a:xfrm>
            <a:off x="11162865" y="7141645"/>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cs typeface="Pretendard SemiBold"/>
              </a:rPr>
              <a:t>테이블 설명</a:t>
            </a:r>
          </a:p>
        </p:txBody>
      </p:sp>
      <p:sp>
        <p:nvSpPr>
          <p:cNvPr id="185" name="TextBox 184"/>
          <p:cNvSpPr txBox="1"/>
          <p:nvPr/>
        </p:nvSpPr>
        <p:spPr>
          <a:xfrm>
            <a:off x="11350296" y="3253275"/>
            <a:ext cx="6337520" cy="3726645"/>
          </a:xfrm>
          <a:prstGeom prst="rect">
            <a:avLst/>
          </a:prstGeom>
          <a:noFill/>
          <a:ln>
            <a:noFill/>
          </a:ln>
        </p:spPr>
        <p:txBody>
          <a:bodyPr vert="horz" wrap="square" lIns="91440" tIns="45720" rIns="91440" bIns="45720" anchor="t" anchorCtr="0">
            <a:spAutoFit/>
          </a:bodyPr>
          <a:lstStyle/>
          <a:p>
            <a:pPr marL="328440" indent="-328440">
              <a:lnSpc>
                <a:spcPct val="150000"/>
              </a:lnSpc>
              <a:spcBef>
                <a:spcPts val="0"/>
              </a:spcBef>
              <a:buFont typeface="Wingdings"/>
              <a:buChar char="ü"/>
              <a:defRPr/>
            </a:pPr>
            <a:r>
              <a:rPr lang="ko-KR" altLang="en-US" sz="3000">
                <a:solidFill>
                  <a:schemeClr val="dk1"/>
                </a:solidFill>
                <a:latin typeface="Pretendard ExtraBold"/>
                <a:ea typeface="Pretendard ExtraBold"/>
              </a:rPr>
              <a:t>상품 정보 및 이미지 관리</a:t>
            </a:r>
          </a:p>
          <a:p>
            <a:pPr>
              <a:lnSpc>
                <a:spcPct val="150000"/>
              </a:lnSpc>
              <a:spcBef>
                <a:spcPts val="0"/>
              </a:spcBef>
              <a:defRPr/>
            </a:pPr>
            <a:r>
              <a:rPr lang="ko-KR" altLang="en-US" sz="2300">
                <a:solidFill>
                  <a:schemeClr val="tx1"/>
                </a:solidFill>
                <a:latin typeface="Pretendard Medium"/>
                <a:ea typeface="Pretendard Medium"/>
              </a:rPr>
              <a:t>상품명</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설명</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고객</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재고</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이미지 저장</a:t>
            </a: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상품 추천 시스템</a:t>
            </a:r>
          </a:p>
          <a:p>
            <a:pPr>
              <a:lnSpc>
                <a:spcPct val="150000"/>
              </a:lnSpc>
              <a:spcBef>
                <a:spcPts val="0"/>
              </a:spcBef>
              <a:defRPr/>
            </a:pPr>
            <a:r>
              <a:rPr lang="ko-KR" altLang="en-US" sz="2300">
                <a:solidFill>
                  <a:schemeClr val="tx1"/>
                </a:solidFill>
                <a:latin typeface="Pretendard Medium"/>
                <a:ea typeface="Pretendard Medium"/>
              </a:rPr>
              <a:t>좋아요</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조회수</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대여 횟수</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평균 평점 관리</a:t>
            </a: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상품 결제 내역 추적</a:t>
            </a:r>
          </a:p>
          <a:p>
            <a:pPr>
              <a:lnSpc>
                <a:spcPct val="150000"/>
              </a:lnSpc>
              <a:spcBef>
                <a:spcPts val="0"/>
              </a:spcBef>
              <a:defRPr/>
            </a:pPr>
            <a:r>
              <a:rPr lang="ko-KR" altLang="en-US" sz="2300">
                <a:solidFill>
                  <a:schemeClr val="tx1"/>
                </a:solidFill>
                <a:latin typeface="Pretendard Medium"/>
                <a:ea typeface="Pretendard Medium"/>
              </a:rPr>
              <a:t>결제된 상품과 수량 정보 저장</a:t>
            </a:r>
          </a:p>
        </p:txBody>
      </p:sp>
      <p:graphicFrame>
        <p:nvGraphicFramePr>
          <p:cNvPr id="187" name="표 186"/>
          <p:cNvGraphicFramePr>
            <a:graphicFrameLocks noGrp="1"/>
          </p:cNvGraphicFramePr>
          <p:nvPr/>
        </p:nvGraphicFramePr>
        <p:xfrm>
          <a:off x="11162866" y="7858522"/>
          <a:ext cx="6726952" cy="2010466"/>
        </p:xfrm>
        <a:graphic>
          <a:graphicData uri="http://schemas.openxmlformats.org/drawingml/2006/table">
            <a:tbl>
              <a:tblPr firstRow="1" bandRow="1">
                <a:tableStyleId>{01A66EDD-3DAB-4C5B-A090-DC80EC1FD486}</a:tableStyleId>
              </a:tblPr>
              <a:tblGrid>
                <a:gridCol w="1764030">
                  <a:extLst>
                    <a:ext uri="{9D8B030D-6E8A-4147-A177-3AD203B41FA5}">
                      <a16:colId xmlns:a16="http://schemas.microsoft.com/office/drawing/2014/main" val="20000"/>
                    </a:ext>
                  </a:extLst>
                </a:gridCol>
                <a:gridCol w="4962922">
                  <a:extLst>
                    <a:ext uri="{9D8B030D-6E8A-4147-A177-3AD203B41FA5}">
                      <a16:colId xmlns:a16="http://schemas.microsoft.com/office/drawing/2014/main" val="20001"/>
                    </a:ext>
                  </a:extLst>
                </a:gridCol>
              </a:tblGrid>
              <a:tr h="669953">
                <a:tc>
                  <a:txBody>
                    <a:bodyPr/>
                    <a:lstStyle/>
                    <a:p>
                      <a:pPr algn="ctr">
                        <a:defRPr/>
                      </a:pPr>
                      <a:r>
                        <a:rPr lang="en-US" altLang="ko-KR" sz="1900" b="0">
                          <a:solidFill>
                            <a:schemeClr val="tx1"/>
                          </a:solidFill>
                          <a:latin typeface="Pretendard ExtraBold"/>
                          <a:ea typeface="Pretendard ExtraBold"/>
                        </a:rPr>
                        <a:t>PRODUCTS</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a:lstStyle/>
                    <a:p>
                      <a:pPr>
                        <a:defRPr/>
                      </a:pPr>
                      <a:r>
                        <a:rPr lang="ko-KR" altLang="en-US" b="0">
                          <a:solidFill>
                            <a:schemeClr val="tx1"/>
                          </a:solidFill>
                          <a:latin typeface="Pretendard Medium"/>
                          <a:ea typeface="Pretendard Medium"/>
                        </a:rPr>
                        <a:t>상품 정보 저장 (이름, 설명, 가격, 재고 등)</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extLst>
                  <a:ext uri="{0D108BD9-81ED-4DB2-BD59-A6C34878D82A}">
                    <a16:rowId xmlns:a16="http://schemas.microsoft.com/office/drawing/2014/main" val="10000"/>
                  </a:ext>
                </a:extLst>
              </a:tr>
              <a:tr h="669953">
                <a:tc>
                  <a:txBody>
                    <a:bodyPr/>
                    <a:lstStyle/>
                    <a:p>
                      <a:pPr algn="ctr">
                        <a:defRPr/>
                      </a:pPr>
                      <a:r>
                        <a:rPr lang="en-US" altLang="ko-KR" sz="1900">
                          <a:solidFill>
                            <a:schemeClr val="tx1"/>
                          </a:solidFill>
                          <a:latin typeface="Pretendard ExtraBold"/>
                          <a:ea typeface="Pretendard ExtraBold"/>
                        </a:rPr>
                        <a:t>IMAGES</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a:lstStyle/>
                    <a:p>
                      <a:pPr>
                        <a:defRPr/>
                      </a:pPr>
                      <a:r>
                        <a:rPr lang="ko-KR" altLang="en-US">
                          <a:solidFill>
                            <a:schemeClr val="tx1"/>
                          </a:solidFill>
                          <a:latin typeface="Pretendard Medium"/>
                          <a:ea typeface="Pretendard Medium"/>
                        </a:rPr>
                        <a:t>상품별 이미지 관리 (파일명, 분류)</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extLst>
                  <a:ext uri="{0D108BD9-81ED-4DB2-BD59-A6C34878D82A}">
                    <a16:rowId xmlns:a16="http://schemas.microsoft.com/office/drawing/2014/main" val="10001"/>
                  </a:ext>
                </a:extLst>
              </a:tr>
              <a:tr h="669953">
                <a:tc>
                  <a:txBody>
                    <a:bodyPr/>
                    <a:lstStyle/>
                    <a:p>
                      <a:pPr algn="ctr">
                        <a:defRPr/>
                      </a:pPr>
                      <a:r>
                        <a:rPr lang="en-US" altLang="ko-KR" sz="1900">
                          <a:solidFill>
                            <a:schemeClr val="tx1"/>
                          </a:solidFill>
                          <a:latin typeface="Pretendard ExtraBold"/>
                          <a:ea typeface="Pretendard ExtraBold"/>
                        </a:rPr>
                        <a:t>RECOMMENDATION</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a:lstStyle/>
                    <a:p>
                      <a:pPr>
                        <a:defRPr/>
                      </a:pPr>
                      <a:r>
                        <a:rPr lang="ko-KR" altLang="en-US">
                          <a:solidFill>
                            <a:schemeClr val="tx1"/>
                          </a:solidFill>
                          <a:latin typeface="Pretendard Medium"/>
                          <a:ea typeface="Pretendard Medium"/>
                        </a:rPr>
                        <a:t>결제된 상품 내역 (상품 ID, 수량)</a:t>
                      </a:r>
                    </a:p>
                  </a:txBody>
                  <a:tcPr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04. </a:t>
            </a:r>
            <a:endParaRPr lang="ko-KR" altLang="en-US" sz="2000">
              <a:latin typeface="Pretendard Light"/>
              <a:ea typeface="Pretendard Light"/>
              <a:cs typeface="Pretendard Light"/>
            </a:endParaRPr>
          </a:p>
        </p:txBody>
      </p:sp>
      <p:sp>
        <p:nvSpPr>
          <p:cNvPr id="2" name="TextBox 1"/>
          <p:cNvSpPr txBox="1"/>
          <p:nvPr/>
        </p:nvSpPr>
        <p:spPr>
          <a:xfrm>
            <a:off x="660400" y="985357"/>
            <a:ext cx="6197600" cy="908213"/>
          </a:xfrm>
          <a:prstGeom prst="rect">
            <a:avLst/>
          </a:prstGeom>
          <a:noFill/>
        </p:spPr>
        <p:txBody>
          <a:bodyPr wrap="square">
            <a:spAutoFit/>
          </a:bodyPr>
          <a:lstStyle/>
          <a:p>
            <a:pPr lvl="0">
              <a:defRPr/>
            </a:pPr>
            <a:r>
              <a:rPr lang="en-US" altLang="ko-KR" sz="5400">
                <a:latin typeface="Pretendard ExtraBold"/>
                <a:ea typeface="Pretendard ExtraBold"/>
                <a:cs typeface="Pretendard Variable ExtraBold"/>
              </a:rPr>
              <a:t>ERD</a:t>
            </a:r>
            <a:endParaRPr lang="ko-KR" altLang="en-US" sz="5400">
              <a:latin typeface="Pretendard ExtraBold"/>
              <a:ea typeface="Pretendard ExtraBold"/>
              <a:cs typeface="Pretendard Variable ExtraBold"/>
            </a:endParaRPr>
          </a:p>
        </p:txBody>
      </p:sp>
      <p:sp>
        <p:nvSpPr>
          <p:cNvPr id="173" name="TextBox 1"/>
          <p:cNvSpPr txBox="1"/>
          <p:nvPr/>
        </p:nvSpPr>
        <p:spPr>
          <a:xfrm>
            <a:off x="2187972" y="1091357"/>
            <a:ext cx="6653592" cy="707886"/>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④ 사용자 활동 데이터</a:t>
            </a:r>
            <a:endParaRPr lang="ko-KR" altLang="en-US" sz="4000">
              <a:latin typeface="Pretendard ExtraBold"/>
              <a:ea typeface="Pretendard ExtraBold"/>
              <a:cs typeface="Pretendard Variable ExtraBold"/>
            </a:endParaRPr>
          </a:p>
        </p:txBody>
      </p:sp>
      <p:sp>
        <p:nvSpPr>
          <p:cNvPr id="182" name="직사각형 16"/>
          <p:cNvSpPr/>
          <p:nvPr/>
        </p:nvSpPr>
        <p:spPr>
          <a:xfrm>
            <a:off x="11163456" y="2430180"/>
            <a:ext cx="6723915" cy="7438202"/>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4" name="직사각형 7"/>
          <p:cNvSpPr/>
          <p:nvPr/>
        </p:nvSpPr>
        <p:spPr>
          <a:xfrm>
            <a:off x="11162865" y="7141645"/>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cs typeface="Pretendard SemiBold"/>
              </a:rPr>
              <a:t>테이블 설명</a:t>
            </a:r>
            <a:endParaRPr lang="ko-KR" altLang="en-US" sz="3200">
              <a:latin typeface="Pretendard SemiBold"/>
              <a:ea typeface="Pretendard SemiBold"/>
              <a:cs typeface="Pretendard SemiBold"/>
            </a:endParaRPr>
          </a:p>
        </p:txBody>
      </p:sp>
      <p:sp>
        <p:nvSpPr>
          <p:cNvPr id="185" name="TextBox 184"/>
          <p:cNvSpPr txBox="1"/>
          <p:nvPr/>
        </p:nvSpPr>
        <p:spPr>
          <a:xfrm>
            <a:off x="11350296" y="3253275"/>
            <a:ext cx="6337520" cy="3726645"/>
          </a:xfrm>
          <a:prstGeom prst="rect">
            <a:avLst/>
          </a:prstGeom>
          <a:noFill/>
          <a:ln>
            <a:noFill/>
          </a:ln>
        </p:spPr>
        <p:txBody>
          <a:bodyPr vert="horz" wrap="square" lIns="91440" tIns="45720" rIns="91440" bIns="45720" anchor="t" anchorCtr="0">
            <a:spAutoFit/>
          </a:bodyPr>
          <a:lstStyle/>
          <a:p>
            <a:pPr marL="328440" indent="-328440">
              <a:lnSpc>
                <a:spcPct val="150000"/>
              </a:lnSpc>
              <a:spcBef>
                <a:spcPts val="0"/>
              </a:spcBef>
              <a:buFont typeface="Wingdings"/>
              <a:buChar char="ü"/>
              <a:defRPr/>
            </a:pPr>
            <a:r>
              <a:rPr lang="ko-KR" altLang="en-US" sz="3000">
                <a:solidFill>
                  <a:schemeClr val="dk1"/>
                </a:solidFill>
                <a:latin typeface="Pretendard ExtraBold"/>
                <a:ea typeface="Pretendard ExtraBold"/>
              </a:rPr>
              <a:t>상품 활동 기록</a:t>
            </a:r>
            <a:endParaRPr lang="ko-KR" altLang="en-US" sz="3000">
              <a:solidFill>
                <a:schemeClr val="dk1"/>
              </a:solidFill>
              <a:latin typeface="Pretendard ExtraBold"/>
              <a:ea typeface="Pretendard ExtraBold"/>
            </a:endParaRPr>
          </a:p>
          <a:p>
            <a:pPr>
              <a:lnSpc>
                <a:spcPct val="150000"/>
              </a:lnSpc>
              <a:spcBef>
                <a:spcPts val="0"/>
              </a:spcBef>
              <a:defRPr/>
            </a:pPr>
            <a:r>
              <a:rPr lang="ko-KR" altLang="en-US" sz="2300">
                <a:solidFill>
                  <a:schemeClr val="tx1"/>
                </a:solidFill>
                <a:latin typeface="Pretendard Medium"/>
                <a:ea typeface="Pretendard Medium"/>
              </a:rPr>
              <a:t>좋아요</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찜</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장바구니</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최근 본 상품 저장</a:t>
            </a:r>
            <a:endParaRPr lang="ko-KR" altLang="en-US" sz="2300">
              <a:solidFill>
                <a:schemeClr val="tx1"/>
              </a:solidFill>
              <a:latin typeface="Pretendard Medium"/>
              <a:ea typeface="Pretendard Medium"/>
            </a:endParaRP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리뷰 및 평점 관리</a:t>
            </a:r>
            <a:endParaRPr lang="ko-KR" altLang="en-US" sz="3000">
              <a:solidFill>
                <a:schemeClr val="tx1"/>
              </a:solidFill>
              <a:latin typeface="Pretendard ExtraBold"/>
              <a:ea typeface="Pretendard ExtraBold"/>
            </a:endParaRPr>
          </a:p>
          <a:p>
            <a:pPr>
              <a:lnSpc>
                <a:spcPct val="150000"/>
              </a:lnSpc>
              <a:spcBef>
                <a:spcPts val="0"/>
              </a:spcBef>
              <a:defRPr/>
            </a:pPr>
            <a:r>
              <a:rPr lang="ko-KR" altLang="en-US" sz="2300">
                <a:solidFill>
                  <a:schemeClr val="tx1"/>
                </a:solidFill>
                <a:latin typeface="Pretendard Medium"/>
                <a:ea typeface="Pretendard Medium"/>
              </a:rPr>
              <a:t>상품 리뷰 작성 및 좋아요 기능</a:t>
            </a:r>
            <a:endParaRPr lang="ko-KR" altLang="en-US" sz="2300">
              <a:solidFill>
                <a:schemeClr val="tx1"/>
              </a:solidFill>
              <a:latin typeface="Pretendard Medium"/>
              <a:ea typeface="Pretendard Medium"/>
            </a:endParaRP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사용자 행동 분석</a:t>
            </a:r>
            <a:endParaRPr lang="ko-KR" altLang="en-US" sz="3000">
              <a:solidFill>
                <a:schemeClr val="tx1"/>
              </a:solidFill>
              <a:latin typeface="Pretendard ExtraBold"/>
              <a:ea typeface="Pretendard ExtraBold"/>
            </a:endParaRPr>
          </a:p>
          <a:p>
            <a:pPr>
              <a:lnSpc>
                <a:spcPct val="150000"/>
              </a:lnSpc>
              <a:spcBef>
                <a:spcPts val="0"/>
              </a:spcBef>
              <a:defRPr/>
            </a:pPr>
            <a:r>
              <a:rPr lang="ko-KR" altLang="en-US" sz="2300">
                <a:solidFill>
                  <a:schemeClr val="tx1"/>
                </a:solidFill>
                <a:latin typeface="Pretendard Medium"/>
                <a:ea typeface="Pretendard Medium"/>
              </a:rPr>
              <a:t>활동 데이터를 기반으로 추천 및 맞춤형 서비스 제공</a:t>
            </a:r>
            <a:endParaRPr lang="ko-KR" altLang="en-US" sz="2300">
              <a:solidFill>
                <a:schemeClr val="tx1"/>
              </a:solidFill>
              <a:latin typeface="Pretendard Medium"/>
              <a:ea typeface="Pretendard Medium"/>
            </a:endParaRPr>
          </a:p>
        </p:txBody>
      </p:sp>
      <p:graphicFrame>
        <p:nvGraphicFramePr>
          <p:cNvPr id="187" name="표 186"/>
          <p:cNvGraphicFramePr>
            <a:graphicFrameLocks noGrp="1"/>
          </p:cNvGraphicFramePr>
          <p:nvPr/>
        </p:nvGraphicFramePr>
        <p:xfrm>
          <a:off x="11162866" y="7858522"/>
          <a:ext cx="6726952" cy="2009859"/>
        </p:xfrm>
        <a:graphic>
          <a:graphicData uri="http://schemas.openxmlformats.org/drawingml/2006/table">
            <a:tbl>
              <a:tblPr firstRow="1" bandRow="1">
                <a:tableStyleId>{01A66EDD-3DAB-4C5B-A090-DC80EC1FD486}</a:tableStyleId>
              </a:tblPr>
              <a:tblGrid>
                <a:gridCol w="1764030"/>
                <a:gridCol w="4962922"/>
              </a:tblGrid>
              <a:tr h="669953">
                <a:tc>
                  <a:txBody>
                    <a:bodyPr vert="horz" lIns="91440" tIns="45720" rIns="91440" bIns="45720" anchor="ctr" anchorCtr="0"/>
                    <a:p>
                      <a:pPr algn="ctr">
                        <a:defRPr/>
                      </a:pPr>
                      <a:r>
                        <a:rPr lang="en-US" altLang="ko-KR" sz="1900" b="0">
                          <a:solidFill>
                            <a:schemeClr val="tx1"/>
                          </a:solidFill>
                          <a:latin typeface="Pretendard ExtraBold"/>
                          <a:ea typeface="Pretendard ExtraBold"/>
                        </a:rPr>
                        <a:t>LIKES</a:t>
                      </a:r>
                      <a:endParaRPr lang="en-US" altLang="ko-KR" sz="1900" b="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b="0">
                          <a:solidFill>
                            <a:schemeClr val="tx1"/>
                          </a:solidFill>
                          <a:latin typeface="Pretendard Medium"/>
                          <a:ea typeface="Pretendard Medium"/>
                        </a:rPr>
                        <a:t>사용자의 상품 좋아요 상태 저장</a:t>
                      </a:r>
                      <a:endParaRPr lang="ko-KR" altLang="en-US" b="0">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r h="669953">
                <a:tc>
                  <a:txBody>
                    <a:bodyPr vert="horz" lIns="91440" tIns="45720" rIns="91440" bIns="45720" anchor="ctr" anchorCtr="0"/>
                    <a:p>
                      <a:pPr algn="ctr">
                        <a:defRPr/>
                      </a:pPr>
                      <a:r>
                        <a:rPr lang="en-US" altLang="ko-KR" sz="1900">
                          <a:solidFill>
                            <a:schemeClr val="tx1"/>
                          </a:solidFill>
                          <a:latin typeface="Pretendard ExtraBold"/>
                          <a:ea typeface="Pretendard ExtraBold"/>
                        </a:rPr>
                        <a:t>CART</a:t>
                      </a:r>
                      <a:endParaRPr lang="en-US" altLang="ko-KR" sz="190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a:solidFill>
                            <a:schemeClr val="tx1"/>
                          </a:solidFill>
                          <a:latin typeface="Pretendard Medium"/>
                          <a:ea typeface="Pretendard Medium"/>
                        </a:rPr>
                        <a:t>장바구니에 담긴 상품과 수량 관리</a:t>
                      </a:r>
                      <a:endParaRPr lang="ko-KR" altLang="en-US">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r h="669953">
                <a:tc>
                  <a:txBody>
                    <a:bodyPr vert="horz" lIns="91440" tIns="45720" rIns="91440" bIns="45720" anchor="ctr" anchorCtr="0"/>
                    <a:p>
                      <a:pPr algn="ctr">
                        <a:defRPr/>
                      </a:pPr>
                      <a:r>
                        <a:rPr lang="en-US" altLang="ko-KR" sz="1900">
                          <a:solidFill>
                            <a:schemeClr val="tx1"/>
                          </a:solidFill>
                          <a:latin typeface="Pretendard ExtraBold"/>
                          <a:ea typeface="Pretendard ExtraBold"/>
                        </a:rPr>
                        <a:t>REVIEW</a:t>
                      </a:r>
                      <a:endParaRPr lang="en-US" altLang="ko-KR" sz="190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a:solidFill>
                            <a:schemeClr val="tx1"/>
                          </a:solidFill>
                          <a:latin typeface="Pretendard Medium"/>
                          <a:ea typeface="Pretendard Medium"/>
                        </a:rPr>
                        <a:t>상품 리뷰 및 평점 관리</a:t>
                      </a:r>
                      <a:endParaRPr lang="ko-KR" altLang="en-US">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bl>
          </a:graphicData>
        </a:graphic>
      </p:graphicFrame>
      <p:pic>
        <p:nvPicPr>
          <p:cNvPr id="192" name="그림 191"/>
          <p:cNvPicPr>
            <a:picLocks noChangeAspect="1"/>
          </p:cNvPicPr>
          <p:nvPr/>
        </p:nvPicPr>
        <p:blipFill rotWithShape="1">
          <a:blip r:embed="rId11"/>
          <a:stretch>
            <a:fillRect/>
          </a:stretch>
        </p:blipFill>
        <p:spPr>
          <a:xfrm>
            <a:off x="285750" y="2430180"/>
            <a:ext cx="10521648" cy="7479712"/>
          </a:xfrm>
          <a:prstGeom prst="rect">
            <a:avLst/>
          </a:prstGeom>
        </p:spPr>
      </p:pic>
      <p:sp>
        <p:nvSpPr>
          <p:cNvPr id="193" name="직사각형 12"/>
          <p:cNvSpPr/>
          <p:nvPr/>
        </p:nvSpPr>
        <p:spPr>
          <a:xfrm>
            <a:off x="11162865" y="2430180"/>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rPr>
              <a:t>주요 기능</a:t>
            </a:r>
            <a:endParaRPr lang="ko-KR" altLang="en-US" sz="3200">
              <a:latin typeface="Pretendard SemiBold"/>
              <a:ea typeface="Pretendard Semi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04. </a:t>
            </a:r>
            <a:endParaRPr lang="ko-KR" altLang="en-US" sz="2000">
              <a:latin typeface="Pretendard Light"/>
              <a:ea typeface="Pretendard Light"/>
              <a:cs typeface="Pretendard Light"/>
            </a:endParaRPr>
          </a:p>
        </p:txBody>
      </p:sp>
      <p:sp>
        <p:nvSpPr>
          <p:cNvPr id="2" name="TextBox 1"/>
          <p:cNvSpPr txBox="1"/>
          <p:nvPr/>
        </p:nvSpPr>
        <p:spPr>
          <a:xfrm>
            <a:off x="660400" y="985357"/>
            <a:ext cx="6197600" cy="908213"/>
          </a:xfrm>
          <a:prstGeom prst="rect">
            <a:avLst/>
          </a:prstGeom>
          <a:noFill/>
        </p:spPr>
        <p:txBody>
          <a:bodyPr wrap="square">
            <a:spAutoFit/>
          </a:bodyPr>
          <a:lstStyle/>
          <a:p>
            <a:pPr lvl="0">
              <a:defRPr/>
            </a:pPr>
            <a:r>
              <a:rPr lang="en-US" altLang="ko-KR" sz="5400">
                <a:latin typeface="Pretendard ExtraBold"/>
                <a:ea typeface="Pretendard ExtraBold"/>
                <a:cs typeface="Pretendard Variable ExtraBold"/>
              </a:rPr>
              <a:t>ERD</a:t>
            </a:r>
            <a:endParaRPr lang="ko-KR" altLang="en-US" sz="5400">
              <a:latin typeface="Pretendard ExtraBold"/>
              <a:ea typeface="Pretendard ExtraBold"/>
              <a:cs typeface="Pretendard Variable ExtraBold"/>
            </a:endParaRPr>
          </a:p>
        </p:txBody>
      </p:sp>
      <p:sp>
        <p:nvSpPr>
          <p:cNvPr id="173" name="TextBox 1"/>
          <p:cNvSpPr txBox="1"/>
          <p:nvPr/>
        </p:nvSpPr>
        <p:spPr>
          <a:xfrm>
            <a:off x="2187972" y="1091357"/>
            <a:ext cx="6956028" cy="697438"/>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④ 사용자 활동 데이터</a:t>
            </a:r>
            <a:endParaRPr lang="ko-KR" altLang="en-US" sz="4000">
              <a:latin typeface="Pretendard ExtraBold"/>
              <a:ea typeface="Pretendard ExtraBold"/>
              <a:cs typeface="Pretendard Variable ExtraBold"/>
            </a:endParaRPr>
          </a:p>
        </p:txBody>
      </p:sp>
      <p:sp>
        <p:nvSpPr>
          <p:cNvPr id="182" name="직사각형 16"/>
          <p:cNvSpPr/>
          <p:nvPr/>
        </p:nvSpPr>
        <p:spPr>
          <a:xfrm>
            <a:off x="11163456" y="2430180"/>
            <a:ext cx="6723915" cy="7438202"/>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3" name="직사각형 12"/>
          <p:cNvSpPr/>
          <p:nvPr/>
        </p:nvSpPr>
        <p:spPr>
          <a:xfrm>
            <a:off x="11162865" y="2430180"/>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rPr>
              <a:t>주요 기능</a:t>
            </a:r>
            <a:endParaRPr lang="ko-KR" altLang="en-US" sz="3200">
              <a:latin typeface="Pretendard SemiBold"/>
              <a:ea typeface="Pretendard SemiBold"/>
            </a:endParaRPr>
          </a:p>
        </p:txBody>
      </p:sp>
      <p:sp>
        <p:nvSpPr>
          <p:cNvPr id="184" name="직사각형 7"/>
          <p:cNvSpPr/>
          <p:nvPr/>
        </p:nvSpPr>
        <p:spPr>
          <a:xfrm>
            <a:off x="11162865" y="7141645"/>
            <a:ext cx="6724506" cy="716878"/>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3200">
                <a:latin typeface="Pretendard SemiBold"/>
                <a:ea typeface="Pretendard SemiBold"/>
                <a:cs typeface="Pretendard SemiBold"/>
              </a:rPr>
              <a:t>테이블 설명</a:t>
            </a:r>
            <a:endParaRPr lang="ko-KR" altLang="en-US" sz="3200">
              <a:latin typeface="Pretendard SemiBold"/>
              <a:ea typeface="Pretendard SemiBold"/>
              <a:cs typeface="Pretendard SemiBold"/>
            </a:endParaRPr>
          </a:p>
        </p:txBody>
      </p:sp>
      <p:graphicFrame>
        <p:nvGraphicFramePr>
          <p:cNvPr id="187" name="표 186"/>
          <p:cNvGraphicFramePr>
            <a:graphicFrameLocks noGrp="1"/>
          </p:cNvGraphicFramePr>
          <p:nvPr/>
        </p:nvGraphicFramePr>
        <p:xfrm>
          <a:off x="11162866" y="7858522"/>
          <a:ext cx="6726952" cy="2012371"/>
        </p:xfrm>
        <a:graphic>
          <a:graphicData uri="http://schemas.openxmlformats.org/drawingml/2006/table">
            <a:tbl>
              <a:tblPr firstRow="1" bandRow="1">
                <a:tableStyleId>{01A66EDD-3DAB-4C5B-A090-DC80EC1FD486}</a:tableStyleId>
              </a:tblPr>
              <a:tblGrid>
                <a:gridCol w="1764030"/>
                <a:gridCol w="4962922"/>
              </a:tblGrid>
              <a:tr h="669953">
                <a:tc>
                  <a:txBody>
                    <a:bodyPr vert="horz" lIns="91440" tIns="45720" rIns="91440" bIns="45720" anchor="ctr" anchorCtr="0"/>
                    <a:p>
                      <a:pPr algn="ctr">
                        <a:defRPr/>
                      </a:pPr>
                      <a:r>
                        <a:rPr lang="en-US" altLang="ko-KR" sz="1900" b="0">
                          <a:solidFill>
                            <a:schemeClr val="tx1"/>
                          </a:solidFill>
                          <a:latin typeface="Pretendard ExtraBold"/>
                          <a:ea typeface="Pretendard ExtraBold"/>
                        </a:rPr>
                        <a:t>WISHLIST</a:t>
                      </a:r>
                      <a:endParaRPr lang="en-US" altLang="ko-KR" sz="1900" b="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b="0">
                          <a:solidFill>
                            <a:schemeClr val="tx1"/>
                          </a:solidFill>
                          <a:latin typeface="Pretendard Medium"/>
                          <a:ea typeface="Pretendard Medium"/>
                        </a:rPr>
                        <a:t>사용자가 찜한 상품 목록 저장</a:t>
                      </a:r>
                      <a:endParaRPr lang="ko-KR" altLang="en-US" b="0">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r h="669953">
                <a:tc>
                  <a:txBody>
                    <a:bodyPr vert="horz" lIns="91440" tIns="45720" rIns="91440" bIns="45720" anchor="ctr" anchorCtr="0"/>
                    <a:p>
                      <a:pPr algn="ctr">
                        <a:defRPr/>
                      </a:pPr>
                      <a:r>
                        <a:rPr lang="en-US" altLang="ko-KR" sz="1900">
                          <a:solidFill>
                            <a:schemeClr val="tx1"/>
                          </a:solidFill>
                          <a:latin typeface="Pretendard ExtraBold"/>
                          <a:ea typeface="Pretendard ExtraBold"/>
                        </a:rPr>
                        <a:t>VIEW</a:t>
                      </a:r>
                      <a:endParaRPr lang="en-US" altLang="ko-KR" sz="1900">
                        <a:solidFill>
                          <a:schemeClr val="tx1"/>
                        </a:solidFill>
                        <a:latin typeface="Pretendard ExtraBold"/>
                        <a:ea typeface="Pretendard ExtraBold"/>
                      </a:endParaRPr>
                    </a:p>
                    <a:p>
                      <a:pPr algn="ctr">
                        <a:defRPr/>
                      </a:pPr>
                      <a:r>
                        <a:rPr lang="en-US" altLang="ko-KR" sz="1900">
                          <a:solidFill>
                            <a:schemeClr val="tx1"/>
                          </a:solidFill>
                          <a:latin typeface="Pretendard ExtraBold"/>
                          <a:ea typeface="Pretendard ExtraBold"/>
                        </a:rPr>
                        <a:t>_HISTORY</a:t>
                      </a:r>
                      <a:endParaRPr lang="en-US" altLang="ko-KR" sz="1900">
                        <a:solidFill>
                          <a:schemeClr val="tx1"/>
                        </a:solidFill>
                        <a:latin typeface="Pretendard ExtraBold"/>
                        <a:ea typeface="Pretendard ExtraBold"/>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rgbClr val="d9d9d9"/>
                    </a:solidFill>
                  </a:tcPr>
                </a:tc>
                <a:tc>
                  <a:txBody>
                    <a:bodyPr vert="horz" lIns="91440" tIns="45720" rIns="91440" bIns="45720" anchor="ctr" anchorCtr="0"/>
                    <a:p>
                      <a:pPr>
                        <a:defRPr/>
                      </a:pPr>
                      <a:r>
                        <a:rPr lang="ko-KR" altLang="en-US">
                          <a:solidFill>
                            <a:schemeClr val="tx1"/>
                          </a:solidFill>
                          <a:latin typeface="Pretendard Medium"/>
                          <a:ea typeface="Pretendard Medium"/>
                        </a:rPr>
                        <a:t>최근 본 상품 목록 저장</a:t>
                      </a:r>
                      <a:endParaRPr lang="ko-KR" altLang="en-US">
                        <a:solidFill>
                          <a:schemeClr val="tx1"/>
                        </a:solidFill>
                        <a:latin typeface="Pretendard Medium"/>
                        <a:ea typeface="Pretendard Medium"/>
                      </a:endParaRPr>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r h="669953">
                <a:tc gridSpan="2">
                  <a:txBody>
                    <a:bodyPr vert="horz" lIns="91440" tIns="45720" rIns="91440" bIns="45720" anchor="ctr" anchorCtr="0"/>
                    <a:p>
                      <a:pPr algn="ctr">
                        <a:defRPr/>
                      </a:pPr>
                      <a:endParaRPr lang="ko-KR" altLang="en-US"/>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hMerge="1">
                  <a:txBody>
                    <a:bodyPr/>
                    <a:p>
                      <a:pPr>
                        <a:defRPr/>
                      </a:pPr>
                      <a:endParaRPr lang="ko-KR" altLang="en-US"/>
                    </a:p>
                  </a:txBody>
                  <a:tcPr marL="91440" marR="91440" anchor="ctr">
                    <a:lnL w="12700" cap="flat" cmpd="sng" algn="ctr">
                      <a:solidFill>
                        <a:schemeClr val="tx1"/>
                      </a:solid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solidFill>
                      <a:schemeClr val="lt1"/>
                    </a:solidFill>
                  </a:tcPr>
                </a:tc>
              </a:tr>
            </a:tbl>
          </a:graphicData>
        </a:graphic>
      </p:graphicFrame>
      <p:sp>
        <p:nvSpPr>
          <p:cNvPr id="194" name="TextBox 193"/>
          <p:cNvSpPr txBox="1"/>
          <p:nvPr/>
        </p:nvSpPr>
        <p:spPr>
          <a:xfrm>
            <a:off x="11350296" y="3253275"/>
            <a:ext cx="6337520" cy="3726645"/>
          </a:xfrm>
          <a:prstGeom prst="rect">
            <a:avLst/>
          </a:prstGeom>
          <a:noFill/>
          <a:ln>
            <a:noFill/>
          </a:ln>
        </p:spPr>
        <p:txBody>
          <a:bodyPr vert="horz" wrap="square" lIns="91440" tIns="45720" rIns="91440" bIns="45720" anchor="t" anchorCtr="0">
            <a:spAutoFit/>
          </a:bodyPr>
          <a:lstStyle/>
          <a:p>
            <a:pPr marL="328440" indent="-328440">
              <a:lnSpc>
                <a:spcPct val="150000"/>
              </a:lnSpc>
              <a:spcBef>
                <a:spcPts val="0"/>
              </a:spcBef>
              <a:buFont typeface="Wingdings"/>
              <a:buChar char="ü"/>
              <a:defRPr/>
            </a:pPr>
            <a:r>
              <a:rPr lang="ko-KR" altLang="en-US" sz="3000">
                <a:solidFill>
                  <a:schemeClr val="dk1"/>
                </a:solidFill>
                <a:latin typeface="Pretendard ExtraBold"/>
                <a:ea typeface="Pretendard ExtraBold"/>
              </a:rPr>
              <a:t>상품 활동 기록</a:t>
            </a:r>
            <a:endParaRPr lang="ko-KR" altLang="en-US" sz="3000">
              <a:solidFill>
                <a:schemeClr val="dk1"/>
              </a:solidFill>
              <a:latin typeface="Pretendard ExtraBold"/>
              <a:ea typeface="Pretendard ExtraBold"/>
            </a:endParaRPr>
          </a:p>
          <a:p>
            <a:pPr>
              <a:lnSpc>
                <a:spcPct val="150000"/>
              </a:lnSpc>
              <a:spcBef>
                <a:spcPts val="0"/>
              </a:spcBef>
              <a:defRPr/>
            </a:pPr>
            <a:r>
              <a:rPr lang="ko-KR" altLang="en-US" sz="2300">
                <a:solidFill>
                  <a:schemeClr val="tx1"/>
                </a:solidFill>
                <a:latin typeface="Pretendard Medium"/>
                <a:ea typeface="Pretendard Medium"/>
              </a:rPr>
              <a:t>좋아요</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찜</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장바구니</a:t>
            </a:r>
            <a:r>
              <a:rPr lang="en-US" altLang="ko-KR" sz="2300">
                <a:solidFill>
                  <a:schemeClr val="tx1"/>
                </a:solidFill>
                <a:latin typeface="Pretendard Medium"/>
                <a:ea typeface="Pretendard Medium"/>
              </a:rPr>
              <a:t>,</a:t>
            </a:r>
            <a:r>
              <a:rPr lang="ko-KR" altLang="en-US" sz="2300">
                <a:solidFill>
                  <a:schemeClr val="tx1"/>
                </a:solidFill>
                <a:latin typeface="Pretendard Medium"/>
                <a:ea typeface="Pretendard Medium"/>
              </a:rPr>
              <a:t> 최근 본 상품 저장</a:t>
            </a:r>
            <a:endParaRPr lang="ko-KR" altLang="en-US" sz="2300">
              <a:solidFill>
                <a:schemeClr val="tx1"/>
              </a:solidFill>
              <a:latin typeface="Pretendard Medium"/>
              <a:ea typeface="Pretendard Medium"/>
            </a:endParaRP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리뷰 및 평점 관리</a:t>
            </a:r>
            <a:endParaRPr lang="ko-KR" altLang="en-US" sz="3000">
              <a:solidFill>
                <a:schemeClr val="tx1"/>
              </a:solidFill>
              <a:latin typeface="Pretendard ExtraBold"/>
              <a:ea typeface="Pretendard ExtraBold"/>
            </a:endParaRPr>
          </a:p>
          <a:p>
            <a:pPr>
              <a:lnSpc>
                <a:spcPct val="150000"/>
              </a:lnSpc>
              <a:spcBef>
                <a:spcPts val="0"/>
              </a:spcBef>
              <a:defRPr/>
            </a:pPr>
            <a:r>
              <a:rPr lang="ko-KR" altLang="en-US" sz="2300">
                <a:solidFill>
                  <a:schemeClr val="tx1"/>
                </a:solidFill>
                <a:latin typeface="Pretendard Medium"/>
                <a:ea typeface="Pretendard Medium"/>
              </a:rPr>
              <a:t>상품 리뷰 작성 및 좋아요 기능</a:t>
            </a:r>
            <a:endParaRPr lang="ko-KR" altLang="en-US" sz="2300">
              <a:solidFill>
                <a:schemeClr val="tx1"/>
              </a:solidFill>
              <a:latin typeface="Pretendard Medium"/>
              <a:ea typeface="Pretendard Medium"/>
            </a:endParaRPr>
          </a:p>
          <a:p>
            <a:pPr marL="328440" indent="-328440">
              <a:lnSpc>
                <a:spcPct val="150000"/>
              </a:lnSpc>
              <a:spcBef>
                <a:spcPts val="0"/>
              </a:spcBef>
              <a:buFont typeface="Wingdings"/>
              <a:buChar char="ü"/>
              <a:defRPr/>
            </a:pPr>
            <a:r>
              <a:rPr lang="ko-KR" altLang="en-US" sz="3000">
                <a:solidFill>
                  <a:schemeClr val="tx1"/>
                </a:solidFill>
                <a:latin typeface="Pretendard ExtraBold"/>
                <a:ea typeface="Pretendard ExtraBold"/>
              </a:rPr>
              <a:t>사용자 행동 분석</a:t>
            </a:r>
            <a:endParaRPr lang="ko-KR" altLang="en-US" sz="3000">
              <a:solidFill>
                <a:schemeClr val="tx1"/>
              </a:solidFill>
              <a:latin typeface="Pretendard ExtraBold"/>
              <a:ea typeface="Pretendard ExtraBold"/>
            </a:endParaRPr>
          </a:p>
          <a:p>
            <a:pPr>
              <a:lnSpc>
                <a:spcPct val="150000"/>
              </a:lnSpc>
              <a:spcBef>
                <a:spcPts val="0"/>
              </a:spcBef>
              <a:defRPr/>
            </a:pPr>
            <a:r>
              <a:rPr lang="ko-KR" altLang="en-US" sz="2300">
                <a:solidFill>
                  <a:schemeClr val="tx1"/>
                </a:solidFill>
                <a:latin typeface="Pretendard Medium"/>
                <a:ea typeface="Pretendard Medium"/>
              </a:rPr>
              <a:t>활동 데이터를 기반으로 추천 및 맞춤형 서비스 제공</a:t>
            </a:r>
            <a:endParaRPr lang="ko-KR" altLang="en-US" sz="2300">
              <a:solidFill>
                <a:schemeClr val="tx1"/>
              </a:solidFill>
              <a:latin typeface="Pretendard Medium"/>
              <a:ea typeface="Pretendard Medium"/>
            </a:endParaRPr>
          </a:p>
        </p:txBody>
      </p:sp>
      <p:pic>
        <p:nvPicPr>
          <p:cNvPr id="195" name="그림 191"/>
          <p:cNvPicPr>
            <a:picLocks noChangeAspect="1"/>
          </p:cNvPicPr>
          <p:nvPr/>
        </p:nvPicPr>
        <p:blipFill rotWithShape="1">
          <a:blip r:embed="rId11"/>
          <a:stretch>
            <a:fillRect/>
          </a:stretch>
        </p:blipFill>
        <p:spPr>
          <a:xfrm>
            <a:off x="285750" y="2430180"/>
            <a:ext cx="10521648" cy="74797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530600"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주요 기능</a:t>
              </a:r>
              <a:r>
                <a:rPr lang="en-US" altLang="ko-KR" sz="5400">
                  <a:latin typeface="Pretendard ExtraBold"/>
                  <a:ea typeface="Pretendard ExtraBold"/>
                  <a:cs typeface="Pretendard Variable ExtraBold"/>
                </a:rPr>
                <a:t> </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05. </a:t>
            </a:r>
            <a:endParaRPr lang="ko-KR" altLang="en-US" sz="2000">
              <a:latin typeface="Pretendard Light"/>
              <a:ea typeface="Pretendard Light"/>
              <a:cs typeface="Pretendard Light"/>
            </a:endParaRPr>
          </a:p>
        </p:txBody>
      </p:sp>
      <p:sp>
        <p:nvSpPr>
          <p:cNvPr id="2" name="TextBox 1"/>
          <p:cNvSpPr txBox="1"/>
          <p:nvPr/>
        </p:nvSpPr>
        <p:spPr>
          <a:xfrm>
            <a:off x="3454400" y="1098557"/>
            <a:ext cx="3911597" cy="707886"/>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메인 페이지</a:t>
            </a:r>
            <a:endParaRPr lang="ko-KR" altLang="en-US" sz="4000">
              <a:latin typeface="Pretendard ExtraBold"/>
              <a:ea typeface="Pretendard ExtraBold"/>
              <a:cs typeface="Pretendard Variable ExtraBold"/>
            </a:endParaRPr>
          </a:p>
        </p:txBody>
      </p:sp>
      <p:grpSp>
        <p:nvGrpSpPr>
          <p:cNvPr id="3" name="그룹 2"/>
          <p:cNvGrpSpPr/>
          <p:nvPr/>
        </p:nvGrpSpPr>
        <p:grpSpPr>
          <a:xfrm rot="0">
            <a:off x="389732" y="2382548"/>
            <a:ext cx="17508524" cy="7485835"/>
            <a:chOff x="389972" y="1299355"/>
            <a:chExt cx="17508524" cy="8541698"/>
          </a:xfrm>
        </p:grpSpPr>
        <p:grpSp>
          <p:nvGrpSpPr>
            <p:cNvPr id="4" name="그룹 3"/>
            <p:cNvGrpSpPr/>
            <p:nvPr/>
          </p:nvGrpSpPr>
          <p:grpSpPr>
            <a:xfrm rot="0">
              <a:off x="389972" y="1299355"/>
              <a:ext cx="17497640" cy="8541698"/>
              <a:chOff x="389972" y="1299355"/>
              <a:chExt cx="17497640" cy="8541698"/>
            </a:xfrm>
          </p:grpSpPr>
          <p:grpSp>
            <p:nvGrpSpPr>
              <p:cNvPr id="12" name="그룹 11"/>
              <p:cNvGrpSpPr/>
              <p:nvPr/>
            </p:nvGrpSpPr>
            <p:grpSpPr>
              <a:xfrm rot="0">
                <a:off x="389972" y="1299355"/>
                <a:ext cx="17497636" cy="8541698"/>
                <a:chOff x="345509" y="1293005"/>
                <a:chExt cx="17497636" cy="8541698"/>
              </a:xfrm>
            </p:grpSpPr>
            <p:sp>
              <p:nvSpPr>
                <p:cNvPr id="14" name="직사각형 13"/>
                <p:cNvSpPr/>
                <p:nvPr/>
              </p:nvSpPr>
              <p:spPr>
                <a:xfrm>
                  <a:off x="345509" y="2128473"/>
                  <a:ext cx="10388600" cy="770623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9" name="그룹 18"/>
                <p:cNvGrpSpPr/>
                <p:nvPr/>
              </p:nvGrpSpPr>
              <p:grpSpPr>
                <a:xfrm rot="0">
                  <a:off x="345509" y="1293005"/>
                  <a:ext cx="7495223" cy="696190"/>
                  <a:chOff x="317955" y="1140401"/>
                  <a:chExt cx="7495223" cy="696191"/>
                </a:xfrm>
              </p:grpSpPr>
              <p:pic>
                <p:nvPicPr>
                  <p:cNvPr id="25" name="Picture 15"/>
                  <p:cNvPicPr>
                    <a:picLocks noChangeAspect="1"/>
                  </p:cNvPicPr>
                  <p:nvPr/>
                </p:nvPicPr>
                <p:blipFill rotWithShape="1">
                  <a:blip r:embed="rId11"/>
                  <a:stretch>
                    <a:fillRect/>
                  </a:stretch>
                </p:blipFill>
                <p:spPr>
                  <a:xfrm>
                    <a:off x="317955" y="1150596"/>
                    <a:ext cx="2037489" cy="673099"/>
                  </a:xfrm>
                  <a:prstGeom prst="rect">
                    <a:avLst/>
                  </a:prstGeom>
                </p:spPr>
              </p:pic>
              <p:grpSp>
                <p:nvGrpSpPr>
                  <p:cNvPr id="26" name="그룹 25"/>
                  <p:cNvGrpSpPr/>
                  <p:nvPr/>
                </p:nvGrpSpPr>
                <p:grpSpPr>
                  <a:xfrm rot="0">
                    <a:off x="321778" y="1140401"/>
                    <a:ext cx="7491399" cy="696191"/>
                    <a:chOff x="321779" y="1140402"/>
                    <a:chExt cx="7491399" cy="696191"/>
                  </a:xfrm>
                </p:grpSpPr>
                <p:sp>
                  <p:nvSpPr>
                    <p:cNvPr id="27" name="TextBox 26"/>
                    <p:cNvSpPr txBox="1"/>
                    <p:nvPr/>
                  </p:nvSpPr>
                  <p:spPr>
                    <a:xfrm>
                      <a:off x="2470470" y="1140402"/>
                      <a:ext cx="5342708" cy="648446"/>
                    </a:xfrm>
                    <a:prstGeom prst="rect">
                      <a:avLst/>
                    </a:prstGeom>
                    <a:noFill/>
                  </p:spPr>
                  <p:txBody>
                    <a:bodyPr wrap="square">
                      <a:spAutoFit/>
                    </a:bodyPr>
                    <a:lstStyle/>
                    <a:p>
                      <a:pPr lvl="0">
                        <a:defRPr/>
                      </a:pPr>
                      <a:r>
                        <a:rPr lang="ko-KR" altLang="en-US" sz="3200">
                          <a:latin typeface="Pretendard SemiBold"/>
                          <a:ea typeface="Pretendard SemiBold"/>
                          <a:cs typeface="Pretendard Medium"/>
                        </a:rPr>
                        <a:t>최근 본 상품 사이드 바</a:t>
                      </a:r>
                      <a:endParaRPr lang="ko-KR" altLang="en-US" sz="3200">
                        <a:latin typeface="Pretendard SemiBold"/>
                        <a:ea typeface="Pretendard SemiBold"/>
                        <a:cs typeface="Pretendard Medium"/>
                      </a:endParaRPr>
                    </a:p>
                  </p:txBody>
                </p:sp>
                <p:sp>
                  <p:nvSpPr>
                    <p:cNvPr id="28" name="TextBox 27"/>
                    <p:cNvSpPr txBox="1"/>
                    <p:nvPr/>
                  </p:nvSpPr>
                  <p:spPr>
                    <a:xfrm>
                      <a:off x="321779" y="1169337"/>
                      <a:ext cx="2033665" cy="667257"/>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기능명</a:t>
                      </a:r>
                      <a:endParaRPr lang="ko-KR" altLang="en-US" sz="3200">
                        <a:solidFill>
                          <a:schemeClr val="bg1"/>
                        </a:solidFill>
                        <a:latin typeface="Pretendard SemiBold"/>
                        <a:ea typeface="Pretendard SemiBold"/>
                        <a:cs typeface="Pretendard SemiBold"/>
                      </a:endParaRPr>
                    </a:p>
                  </p:txBody>
                </p:sp>
              </p:grpSp>
            </p:grpSp>
            <p:sp>
              <p:nvSpPr>
                <p:cNvPr id="17" name="직사각형 16"/>
                <p:cNvSpPr/>
                <p:nvPr/>
              </p:nvSpPr>
              <p:spPr>
                <a:xfrm>
                  <a:off x="11119231" y="1347356"/>
                  <a:ext cx="6723915" cy="8487346"/>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3" name="직사각형 12"/>
              <p:cNvSpPr/>
              <p:nvPr/>
            </p:nvSpPr>
            <p:spPr>
              <a:xfrm>
                <a:off x="11163105" y="1353706"/>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5" name="TextBox 4"/>
            <p:cNvSpPr txBox="1"/>
            <p:nvPr/>
          </p:nvSpPr>
          <p:spPr>
            <a:xfrm>
              <a:off x="11174582" y="1470314"/>
              <a:ext cx="6723915"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주요 코드</a:t>
              </a:r>
              <a:endParaRPr lang="ko-KR" altLang="en-US" sz="3200">
                <a:solidFill>
                  <a:schemeClr val="bg1"/>
                </a:solidFill>
                <a:latin typeface="Pretendard SemiBold"/>
                <a:ea typeface="Pretendard SemiBold"/>
                <a:cs typeface="Pretendard SemiBold"/>
              </a:endParaRPr>
            </a:p>
          </p:txBody>
        </p:sp>
        <p:sp>
          <p:nvSpPr>
            <p:cNvPr id="8" name="직사각형 7"/>
            <p:cNvSpPr/>
            <p:nvPr/>
          </p:nvSpPr>
          <p:spPr>
            <a:xfrm>
              <a:off x="11163105" y="6729714"/>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Pretendard SemiBold"/>
                <a:ea typeface="Pretendard SemiBold"/>
                <a:cs typeface="Pretendard SemiBold"/>
              </a:endParaRPr>
            </a:p>
          </p:txBody>
        </p:sp>
        <p:sp>
          <p:nvSpPr>
            <p:cNvPr id="11" name="TextBox 10"/>
            <p:cNvSpPr txBox="1"/>
            <p:nvPr/>
          </p:nvSpPr>
          <p:spPr>
            <a:xfrm>
              <a:off x="11145037" y="6846322"/>
              <a:ext cx="6752989"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 설명</a:t>
              </a:r>
              <a:endParaRPr lang="ko-KR" altLang="en-US" sz="3200">
                <a:solidFill>
                  <a:schemeClr val="bg1"/>
                </a:solidFill>
                <a:latin typeface="Pretendard SemiBold"/>
                <a:ea typeface="Pretendard SemiBold"/>
                <a:cs typeface="Pretendard SemiBold"/>
              </a:endParaRPr>
            </a:p>
          </p:txBody>
        </p:sp>
      </p:grpSp>
      <p:sp>
        <p:nvSpPr>
          <p:cNvPr id="49" name="TextBox 48"/>
          <p:cNvSpPr txBox="1"/>
          <p:nvPr/>
        </p:nvSpPr>
        <p:spPr>
          <a:xfrm>
            <a:off x="11202301" y="8161795"/>
            <a:ext cx="6695483" cy="1367026"/>
          </a:xfrm>
          <a:prstGeom prst="rect">
            <a:avLst/>
          </a:prstGeom>
          <a:noFill/>
        </p:spPr>
        <p:txBody>
          <a:bodyPr wrap="square">
            <a:spAutoFit/>
          </a:bodyPr>
          <a:lstStyle/>
          <a:p>
            <a:pPr algn="just">
              <a:defRPr/>
            </a:pPr>
            <a:r>
              <a:rPr lang="ko-KR" altLang="en-US" sz="2800">
                <a:latin typeface="Pretendard SemiBold"/>
                <a:ea typeface="Pretendard SemiBold"/>
                <a:cs typeface="Pretendard Light"/>
              </a:rPr>
              <a:t>로컬 스토리지를 활용해 최근 본 상품 최대 </a:t>
            </a:r>
            <a:r>
              <a:rPr lang="en-US" altLang="ko-KR" sz="2800">
                <a:latin typeface="Pretendard SemiBold"/>
                <a:ea typeface="Pretendard SemiBold"/>
                <a:cs typeface="Pretendard Light"/>
              </a:rPr>
              <a:t>5</a:t>
            </a:r>
            <a:r>
              <a:rPr lang="ko-KR" altLang="en-US" sz="2800">
                <a:latin typeface="Pretendard SemiBold"/>
                <a:ea typeface="Pretendard SemiBold"/>
                <a:cs typeface="Pretendard Light"/>
              </a:rPr>
              <a:t>개를 저장하고</a:t>
            </a:r>
            <a:r>
              <a:rPr lang="en-US" altLang="ko-KR" sz="2800">
                <a:latin typeface="Pretendard SemiBold"/>
                <a:ea typeface="Pretendard SemiBold"/>
                <a:cs typeface="Pretendard Light"/>
              </a:rPr>
              <a:t>,</a:t>
            </a:r>
            <a:r>
              <a:rPr lang="ko-KR" altLang="en-US" sz="2800">
                <a:latin typeface="Pretendard SemiBold"/>
                <a:ea typeface="Pretendard SemiBold"/>
                <a:cs typeface="Pretendard Light"/>
              </a:rPr>
              <a:t> 중복을 제거하여 최신순으로 업데이트하는 기능</a:t>
            </a:r>
            <a:endParaRPr lang="ko-KR" altLang="en-US" sz="2800">
              <a:latin typeface="Pretendard SemiBold"/>
              <a:ea typeface="Pretendard SemiBold"/>
              <a:cs typeface="Pretendard Light"/>
            </a:endParaRPr>
          </a:p>
        </p:txBody>
      </p:sp>
      <p:pic>
        <p:nvPicPr>
          <p:cNvPr id="173" name=""/>
          <p:cNvPicPr>
            <a:picLocks noChangeAspect="1"/>
          </p:cNvPicPr>
          <p:nvPr/>
        </p:nvPicPr>
        <p:blipFill rotWithShape="1">
          <a:blip r:embed="rId12"/>
          <a:stretch>
            <a:fillRect/>
          </a:stretch>
        </p:blipFill>
        <p:spPr>
          <a:xfrm>
            <a:off x="4664871" y="3177666"/>
            <a:ext cx="2059640" cy="6605789"/>
          </a:xfrm>
          <a:prstGeom prst="rect">
            <a:avLst/>
          </a:prstGeom>
        </p:spPr>
      </p:pic>
      <p:pic>
        <p:nvPicPr>
          <p:cNvPr id="174" name=""/>
          <p:cNvPicPr>
            <a:picLocks noChangeAspect="1"/>
          </p:cNvPicPr>
          <p:nvPr/>
        </p:nvPicPr>
        <p:blipFill rotWithShape="1">
          <a:blip r:embed="rId13"/>
          <a:stretch>
            <a:fillRect/>
          </a:stretch>
        </p:blipFill>
        <p:spPr>
          <a:xfrm>
            <a:off x="11202302" y="3177666"/>
            <a:ext cx="6561124" cy="136096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530600"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주요 기능</a:t>
              </a:r>
              <a:r>
                <a:rPr lang="en-US" altLang="ko-KR" sz="5400">
                  <a:latin typeface="Pretendard ExtraBold"/>
                  <a:ea typeface="Pretendard ExtraBold"/>
                  <a:cs typeface="Pretendard Variable ExtraBold"/>
                </a:rPr>
                <a:t> </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05. </a:t>
            </a:r>
            <a:endParaRPr lang="ko-KR" altLang="en-US" sz="2000">
              <a:latin typeface="Pretendard Light"/>
              <a:ea typeface="Pretendard Light"/>
              <a:cs typeface="Pretendard Light"/>
            </a:endParaRPr>
          </a:p>
        </p:txBody>
      </p:sp>
      <p:sp>
        <p:nvSpPr>
          <p:cNvPr id="2" name="TextBox 1"/>
          <p:cNvSpPr txBox="1"/>
          <p:nvPr/>
        </p:nvSpPr>
        <p:spPr>
          <a:xfrm>
            <a:off x="3454400" y="1098557"/>
            <a:ext cx="3911597" cy="707886"/>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관리자 페이지</a:t>
            </a:r>
            <a:endParaRPr lang="ko-KR" altLang="en-US" sz="4000">
              <a:latin typeface="Pretendard ExtraBold"/>
              <a:ea typeface="Pretendard ExtraBold"/>
              <a:cs typeface="Pretendard Variable ExtraBold"/>
            </a:endParaRPr>
          </a:p>
        </p:txBody>
      </p:sp>
      <p:grpSp>
        <p:nvGrpSpPr>
          <p:cNvPr id="3" name="그룹 2"/>
          <p:cNvGrpSpPr/>
          <p:nvPr/>
        </p:nvGrpSpPr>
        <p:grpSpPr>
          <a:xfrm rot="0">
            <a:off x="389734" y="2382546"/>
            <a:ext cx="17508522" cy="7485839"/>
            <a:chOff x="389974" y="1299353"/>
            <a:chExt cx="17508522" cy="8541702"/>
          </a:xfrm>
        </p:grpSpPr>
        <p:grpSp>
          <p:nvGrpSpPr>
            <p:cNvPr id="4" name="그룹 3"/>
            <p:cNvGrpSpPr/>
            <p:nvPr/>
          </p:nvGrpSpPr>
          <p:grpSpPr>
            <a:xfrm rot="0">
              <a:off x="389974" y="1299353"/>
              <a:ext cx="17497638" cy="8541702"/>
              <a:chOff x="389974" y="1299352"/>
              <a:chExt cx="17497638" cy="8541702"/>
            </a:xfrm>
          </p:grpSpPr>
          <p:grpSp>
            <p:nvGrpSpPr>
              <p:cNvPr id="12" name="그룹 11"/>
              <p:cNvGrpSpPr/>
              <p:nvPr/>
            </p:nvGrpSpPr>
            <p:grpSpPr>
              <a:xfrm rot="0">
                <a:off x="389974" y="1299352"/>
                <a:ext cx="17497636" cy="8541702"/>
                <a:chOff x="345509" y="1293001"/>
                <a:chExt cx="17497636" cy="8541702"/>
              </a:xfrm>
            </p:grpSpPr>
            <p:sp>
              <p:nvSpPr>
                <p:cNvPr id="14" name="직사각형 13"/>
                <p:cNvSpPr/>
                <p:nvPr/>
              </p:nvSpPr>
              <p:spPr>
                <a:xfrm>
                  <a:off x="345509" y="2128473"/>
                  <a:ext cx="10388600" cy="770623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9" name="그룹 18"/>
                <p:cNvGrpSpPr/>
                <p:nvPr/>
              </p:nvGrpSpPr>
              <p:grpSpPr>
                <a:xfrm rot="0">
                  <a:off x="345509" y="1293001"/>
                  <a:ext cx="7495223" cy="683292"/>
                  <a:chOff x="317955" y="1140401"/>
                  <a:chExt cx="7495223" cy="683293"/>
                </a:xfrm>
              </p:grpSpPr>
              <p:pic>
                <p:nvPicPr>
                  <p:cNvPr id="25" name="Picture 15"/>
                  <p:cNvPicPr>
                    <a:picLocks noChangeAspect="1"/>
                  </p:cNvPicPr>
                  <p:nvPr/>
                </p:nvPicPr>
                <p:blipFill rotWithShape="1">
                  <a:blip r:embed="rId11"/>
                  <a:stretch>
                    <a:fillRect/>
                  </a:stretch>
                </p:blipFill>
                <p:spPr>
                  <a:xfrm>
                    <a:off x="317955" y="1150596"/>
                    <a:ext cx="2037489" cy="673099"/>
                  </a:xfrm>
                  <a:prstGeom prst="rect">
                    <a:avLst/>
                  </a:prstGeom>
                </p:spPr>
              </p:pic>
              <p:grpSp>
                <p:nvGrpSpPr>
                  <p:cNvPr id="26" name="그룹 25"/>
                  <p:cNvGrpSpPr/>
                  <p:nvPr/>
                </p:nvGrpSpPr>
                <p:grpSpPr>
                  <a:xfrm rot="0">
                    <a:off x="321778" y="1140401"/>
                    <a:ext cx="7491400" cy="681061"/>
                    <a:chOff x="321778" y="1140401"/>
                    <a:chExt cx="7491400" cy="681061"/>
                  </a:xfrm>
                </p:grpSpPr>
                <p:sp>
                  <p:nvSpPr>
                    <p:cNvPr id="27" name="TextBox 26"/>
                    <p:cNvSpPr txBox="1"/>
                    <p:nvPr/>
                  </p:nvSpPr>
                  <p:spPr>
                    <a:xfrm>
                      <a:off x="2470470" y="1140401"/>
                      <a:ext cx="5342708" cy="648451"/>
                    </a:xfrm>
                    <a:prstGeom prst="rect">
                      <a:avLst/>
                    </a:prstGeom>
                    <a:noFill/>
                  </p:spPr>
                  <p:txBody>
                    <a:bodyPr wrap="square">
                      <a:spAutoFit/>
                    </a:bodyPr>
                    <a:lstStyle/>
                    <a:p>
                      <a:pPr lvl="0">
                        <a:defRPr/>
                      </a:pPr>
                      <a:r>
                        <a:rPr lang="ko-KR" altLang="en-US" sz="3200">
                          <a:latin typeface="Pretendard SemiBold"/>
                          <a:ea typeface="Pretendard SemiBold"/>
                          <a:cs typeface="Pretendard Medium"/>
                        </a:rPr>
                        <a:t>상품 등록</a:t>
                      </a:r>
                      <a:endParaRPr lang="ko-KR" altLang="en-US" sz="3200">
                        <a:latin typeface="Pretendard SemiBold"/>
                        <a:ea typeface="Pretendard SemiBold"/>
                        <a:cs typeface="Pretendard Medium"/>
                      </a:endParaRPr>
                    </a:p>
                  </p:txBody>
                </p:sp>
                <p:sp>
                  <p:nvSpPr>
                    <p:cNvPr id="28" name="TextBox 27"/>
                    <p:cNvSpPr txBox="1"/>
                    <p:nvPr/>
                  </p:nvSpPr>
                  <p:spPr>
                    <a:xfrm>
                      <a:off x="321778" y="1169336"/>
                      <a:ext cx="2033665" cy="652127"/>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기능명</a:t>
                      </a:r>
                      <a:endParaRPr lang="ko-KR" altLang="en-US" sz="3200">
                        <a:solidFill>
                          <a:schemeClr val="bg1"/>
                        </a:solidFill>
                        <a:latin typeface="Pretendard SemiBold"/>
                        <a:ea typeface="Pretendard SemiBold"/>
                        <a:cs typeface="Pretendard SemiBold"/>
                      </a:endParaRPr>
                    </a:p>
                  </p:txBody>
                </p:sp>
              </p:grpSp>
            </p:grpSp>
            <p:sp>
              <p:nvSpPr>
                <p:cNvPr id="17" name="직사각형 16"/>
                <p:cNvSpPr/>
                <p:nvPr/>
              </p:nvSpPr>
              <p:spPr>
                <a:xfrm>
                  <a:off x="11119231" y="1347356"/>
                  <a:ext cx="6723915" cy="8487346"/>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3" name="직사각형 12"/>
              <p:cNvSpPr/>
              <p:nvPr/>
            </p:nvSpPr>
            <p:spPr>
              <a:xfrm>
                <a:off x="11163105" y="1353706"/>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5" name="TextBox 4"/>
            <p:cNvSpPr txBox="1"/>
            <p:nvPr/>
          </p:nvSpPr>
          <p:spPr>
            <a:xfrm>
              <a:off x="11174582" y="1470314"/>
              <a:ext cx="6723915"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주요 코드</a:t>
              </a:r>
              <a:endParaRPr lang="ko-KR" altLang="en-US" sz="3200">
                <a:solidFill>
                  <a:schemeClr val="bg1"/>
                </a:solidFill>
                <a:latin typeface="Pretendard SemiBold"/>
                <a:ea typeface="Pretendard SemiBold"/>
                <a:cs typeface="Pretendard SemiBold"/>
              </a:endParaRPr>
            </a:p>
          </p:txBody>
        </p:sp>
        <p:sp>
          <p:nvSpPr>
            <p:cNvPr id="8" name="직사각형 7"/>
            <p:cNvSpPr/>
            <p:nvPr/>
          </p:nvSpPr>
          <p:spPr>
            <a:xfrm>
              <a:off x="11163105" y="6729714"/>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Pretendard SemiBold"/>
                <a:ea typeface="Pretendard SemiBold"/>
                <a:cs typeface="Pretendard SemiBold"/>
              </a:endParaRPr>
            </a:p>
          </p:txBody>
        </p:sp>
        <p:sp>
          <p:nvSpPr>
            <p:cNvPr id="11" name="TextBox 10"/>
            <p:cNvSpPr txBox="1"/>
            <p:nvPr/>
          </p:nvSpPr>
          <p:spPr>
            <a:xfrm>
              <a:off x="11145037" y="6846322"/>
              <a:ext cx="6752989"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 설명</a:t>
              </a:r>
              <a:endParaRPr lang="ko-KR" altLang="en-US" sz="3200">
                <a:solidFill>
                  <a:schemeClr val="bg1"/>
                </a:solidFill>
                <a:latin typeface="Pretendard SemiBold"/>
                <a:ea typeface="Pretendard SemiBold"/>
                <a:cs typeface="Pretendard SemiBold"/>
              </a:endParaRPr>
            </a:p>
          </p:txBody>
        </p:sp>
      </p:grpSp>
      <p:sp>
        <p:nvSpPr>
          <p:cNvPr id="49" name="TextBox 48"/>
          <p:cNvSpPr txBox="1"/>
          <p:nvPr/>
        </p:nvSpPr>
        <p:spPr>
          <a:xfrm>
            <a:off x="11185442" y="8167860"/>
            <a:ext cx="6712814" cy="517035"/>
          </a:xfrm>
          <a:prstGeom prst="rect">
            <a:avLst/>
          </a:prstGeom>
          <a:noFill/>
        </p:spPr>
        <p:txBody>
          <a:bodyPr wrap="square">
            <a:spAutoFit/>
          </a:bodyPr>
          <a:lstStyle/>
          <a:p>
            <a:pPr algn="just">
              <a:defRPr/>
            </a:pPr>
            <a:endParaRPr lang="ko-KR" altLang="en-US" sz="2800">
              <a:latin typeface="Pretendard SemiBold"/>
              <a:ea typeface="Pretendard SemiBold"/>
              <a:cs typeface="Pretendard Light"/>
            </a:endParaRPr>
          </a:p>
        </p:txBody>
      </p:sp>
      <p:pic>
        <p:nvPicPr>
          <p:cNvPr id="172" name=""/>
          <p:cNvPicPr>
            <a:picLocks noChangeAspect="1"/>
          </p:cNvPicPr>
          <p:nvPr/>
        </p:nvPicPr>
        <p:blipFill rotWithShape="1">
          <a:blip r:embed="rId12"/>
          <a:stretch>
            <a:fillRect/>
          </a:stretch>
        </p:blipFill>
        <p:spPr>
          <a:xfrm>
            <a:off x="11185442" y="3102057"/>
            <a:ext cx="6712814" cy="4082886"/>
          </a:xfrm>
          <a:prstGeom prst="rect">
            <a:avLst/>
          </a:prstGeom>
        </p:spPr>
      </p:pic>
      <p:sp>
        <p:nvSpPr>
          <p:cNvPr id="174" name="TextBox 48"/>
          <p:cNvSpPr txBox="1"/>
          <p:nvPr/>
        </p:nvSpPr>
        <p:spPr>
          <a:xfrm>
            <a:off x="11198207" y="8353939"/>
            <a:ext cx="6640830" cy="948056"/>
          </a:xfrm>
          <a:prstGeom prst="rect">
            <a:avLst/>
          </a:prstGeom>
          <a:noFill/>
        </p:spPr>
        <p:txBody>
          <a:bodyPr wrap="square">
            <a:spAutoFit/>
          </a:bodyPr>
          <a:lstStyle/>
          <a:p>
            <a:pPr algn="just">
              <a:defRPr/>
            </a:pPr>
            <a:r>
              <a:rPr lang="ko-KR" altLang="en-US" sz="2800">
                <a:latin typeface="Pretendard SemiBold"/>
                <a:ea typeface="Pretendard SemiBold"/>
                <a:cs typeface="Pretendard Light"/>
              </a:rPr>
              <a:t>관리자가 제목, 상세 내용, 상품 관련 이미지를 업로드하여 상품을 등록할 수 있는 기능</a:t>
            </a:r>
            <a:endParaRPr lang="ko-KR" altLang="en-US" sz="2800">
              <a:latin typeface="Pretendard SemiBold"/>
              <a:ea typeface="Pretendard SemiBold"/>
              <a:cs typeface="Pretendard Light"/>
            </a:endParaRPr>
          </a:p>
        </p:txBody>
      </p:sp>
      <p:pic>
        <p:nvPicPr>
          <p:cNvPr id="175" name=""/>
          <p:cNvPicPr>
            <a:picLocks noChangeAspect="1"/>
          </p:cNvPicPr>
          <p:nvPr/>
        </p:nvPicPr>
        <p:blipFill rotWithShape="1">
          <a:blip r:embed="rId13"/>
          <a:stretch>
            <a:fillRect/>
          </a:stretch>
        </p:blipFill>
        <p:spPr>
          <a:xfrm>
            <a:off x="389734" y="3102057"/>
            <a:ext cx="10417664" cy="676632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1"/>
        </a:solidFill>
      </p:bgPr>
    </p:bg>
    <p:spTree>
      <p:nvGrpSpPr>
        <p:cNvPr id="1" name=""/>
        <p:cNvGrpSpPr/>
        <p:nvPr/>
      </p:nvGrpSpPr>
      <p:grpSpPr>
        <a:xfrm>
          <a:off x="0" y="0"/>
          <a:ext cx="0" cy="0"/>
          <a:chOff x="0" y="0"/>
          <a:chExt cx="0" cy="0"/>
        </a:xfrm>
      </p:grpSpPr>
      <p:grpSp>
        <p:nvGrpSpPr>
          <p:cNvPr id="166" name="그룹 165"/>
          <p:cNvGrpSpPr/>
          <p:nvPr/>
        </p:nvGrpSpPr>
        <p:grpSpPr>
          <a:xfrm rot="0">
            <a:off x="7469332" y="3026448"/>
            <a:ext cx="9953336" cy="6146132"/>
            <a:chOff x="7447896" y="3279912"/>
            <a:chExt cx="9953336" cy="4515328"/>
          </a:xfrm>
        </p:grpSpPr>
        <p:pic>
          <p:nvPicPr>
            <p:cNvPr id="131" name="Picture 16"/>
            <p:cNvPicPr>
              <a:picLocks noChangeAspect="1"/>
            </p:cNvPicPr>
            <p:nvPr/>
          </p:nvPicPr>
          <p:blipFill rotWithShape="1">
            <a:blip r:embed="rId3"/>
            <a:stretch>
              <a:fillRect/>
            </a:stretch>
          </p:blipFill>
          <p:spPr>
            <a:xfrm>
              <a:off x="7460596" y="3279912"/>
              <a:ext cx="9906000" cy="901700"/>
            </a:xfrm>
            <a:prstGeom prst="rect">
              <a:avLst/>
            </a:prstGeom>
          </p:spPr>
        </p:pic>
        <p:pic>
          <p:nvPicPr>
            <p:cNvPr id="133" name="Picture 19"/>
            <p:cNvPicPr>
              <a:picLocks noChangeAspect="1"/>
            </p:cNvPicPr>
            <p:nvPr/>
          </p:nvPicPr>
          <p:blipFill rotWithShape="1">
            <a:blip r:embed="rId4"/>
            <a:stretch>
              <a:fillRect/>
            </a:stretch>
          </p:blipFill>
          <p:spPr>
            <a:xfrm>
              <a:off x="7447896" y="3279912"/>
              <a:ext cx="139700" cy="901700"/>
            </a:xfrm>
            <a:prstGeom prst="rect">
              <a:avLst/>
            </a:prstGeom>
          </p:spPr>
        </p:pic>
        <p:pic>
          <p:nvPicPr>
            <p:cNvPr id="134" name="Picture 20"/>
            <p:cNvPicPr>
              <a:picLocks noChangeAspect="1"/>
            </p:cNvPicPr>
            <p:nvPr/>
          </p:nvPicPr>
          <p:blipFill rotWithShape="1">
            <a:blip r:embed="rId5"/>
            <a:stretch>
              <a:fillRect/>
            </a:stretch>
          </p:blipFill>
          <p:spPr>
            <a:xfrm>
              <a:off x="7460596" y="4461012"/>
              <a:ext cx="9906000" cy="901700"/>
            </a:xfrm>
            <a:prstGeom prst="rect">
              <a:avLst/>
            </a:prstGeom>
          </p:spPr>
        </p:pic>
        <p:pic>
          <p:nvPicPr>
            <p:cNvPr id="136" name="Picture 23"/>
            <p:cNvPicPr>
              <a:picLocks noChangeAspect="1"/>
            </p:cNvPicPr>
            <p:nvPr/>
          </p:nvPicPr>
          <p:blipFill rotWithShape="1">
            <a:blip r:embed="rId6"/>
            <a:stretch>
              <a:fillRect/>
            </a:stretch>
          </p:blipFill>
          <p:spPr>
            <a:xfrm>
              <a:off x="7447896" y="4461012"/>
              <a:ext cx="139700" cy="901700"/>
            </a:xfrm>
            <a:prstGeom prst="rect">
              <a:avLst/>
            </a:prstGeom>
          </p:spPr>
        </p:pic>
        <p:pic>
          <p:nvPicPr>
            <p:cNvPr id="137" name="Picture 24"/>
            <p:cNvPicPr>
              <a:picLocks noChangeAspect="1"/>
            </p:cNvPicPr>
            <p:nvPr/>
          </p:nvPicPr>
          <p:blipFill rotWithShape="1">
            <a:blip r:embed="rId7"/>
            <a:stretch>
              <a:fillRect/>
            </a:stretch>
          </p:blipFill>
          <p:spPr>
            <a:xfrm>
              <a:off x="7495232" y="5642112"/>
              <a:ext cx="9906000" cy="901700"/>
            </a:xfrm>
            <a:prstGeom prst="rect">
              <a:avLst/>
            </a:prstGeom>
          </p:spPr>
        </p:pic>
        <p:pic>
          <p:nvPicPr>
            <p:cNvPr id="140" name="Picture 28"/>
            <p:cNvPicPr>
              <a:picLocks noChangeAspect="1"/>
            </p:cNvPicPr>
            <p:nvPr/>
          </p:nvPicPr>
          <p:blipFill rotWithShape="1">
            <a:blip r:embed="rId8"/>
            <a:stretch>
              <a:fillRect/>
            </a:stretch>
          </p:blipFill>
          <p:spPr>
            <a:xfrm>
              <a:off x="7460596" y="6823212"/>
              <a:ext cx="9906000" cy="901700"/>
            </a:xfrm>
            <a:prstGeom prst="rect">
              <a:avLst/>
            </a:prstGeom>
          </p:spPr>
        </p:pic>
        <p:grpSp>
          <p:nvGrpSpPr>
            <p:cNvPr id="154" name="그룹 153"/>
            <p:cNvGrpSpPr/>
            <p:nvPr/>
          </p:nvGrpSpPr>
          <p:grpSpPr>
            <a:xfrm rot="0">
              <a:off x="7586440" y="3403230"/>
              <a:ext cx="9340035" cy="650698"/>
              <a:chOff x="7586441" y="3403230"/>
              <a:chExt cx="9340035" cy="650698"/>
            </a:xfrm>
          </p:grpSpPr>
          <p:sp>
            <p:nvSpPr>
              <p:cNvPr id="152" name="TextBox 151"/>
              <p:cNvSpPr txBox="1"/>
              <p:nvPr/>
            </p:nvSpPr>
            <p:spPr>
              <a:xfrm>
                <a:off x="7586441" y="3407596"/>
                <a:ext cx="2407302" cy="467554"/>
              </a:xfrm>
              <a:prstGeom prst="rect">
                <a:avLst/>
              </a:prstGeom>
              <a:noFill/>
            </p:spPr>
            <p:txBody>
              <a:bodyPr wrap="square">
                <a:spAutoFit/>
              </a:bodyPr>
              <a:lstStyle/>
              <a:p>
                <a:pPr algn="ctr">
                  <a:defRPr/>
                </a:pPr>
                <a:r>
                  <a:rPr lang="ko-KR" altLang="en-US" sz="3600">
                    <a:latin typeface="Pretendard SemiBold"/>
                    <a:ea typeface="Pretendard SemiBold"/>
                    <a:cs typeface="Pretendard SemiBold"/>
                  </a:rPr>
                  <a:t>프로젝트</a:t>
                </a:r>
                <a:endParaRPr lang="ko-KR" altLang="en-US" sz="3600">
                  <a:latin typeface="Pretendard SemiBold"/>
                  <a:ea typeface="Pretendard SemiBold"/>
                  <a:cs typeface="Pretendard SemiBold"/>
                </a:endParaRPr>
              </a:p>
            </p:txBody>
          </p:sp>
          <p:sp>
            <p:nvSpPr>
              <p:cNvPr id="153" name="TextBox 152"/>
              <p:cNvSpPr txBox="1"/>
              <p:nvPr/>
            </p:nvSpPr>
            <p:spPr>
              <a:xfrm>
                <a:off x="9993744" y="3403230"/>
                <a:ext cx="6932732" cy="380951"/>
              </a:xfrm>
              <a:prstGeom prst="rect">
                <a:avLst/>
              </a:prstGeom>
              <a:noFill/>
            </p:spPr>
            <p:txBody>
              <a:bodyPr wrap="square">
                <a:spAutoFit/>
              </a:bodyPr>
              <a:lstStyle/>
              <a:p>
                <a:pPr lvl="0">
                  <a:defRPr/>
                </a:pPr>
                <a:r>
                  <a:rPr lang="en-US" altLang="ko-KR" sz="2800">
                    <a:latin typeface="Pretendard Medium"/>
                    <a:ea typeface="Pretendard Medium"/>
                    <a:cs typeface="Pretendard Light"/>
                  </a:rPr>
                  <a:t>Babyloop</a:t>
                </a:r>
                <a:endParaRPr lang="ko-KR" altLang="en-US" sz="2800">
                  <a:latin typeface="Pretendard Medium"/>
                  <a:ea typeface="Pretendard Medium"/>
                  <a:cs typeface="Pretendard Light"/>
                </a:endParaRPr>
              </a:p>
            </p:txBody>
          </p:sp>
        </p:grpSp>
        <p:grpSp>
          <p:nvGrpSpPr>
            <p:cNvPr id="155" name="그룹 154"/>
            <p:cNvGrpSpPr/>
            <p:nvPr/>
          </p:nvGrpSpPr>
          <p:grpSpPr>
            <a:xfrm rot="0">
              <a:off x="7586441" y="4588697"/>
              <a:ext cx="9362281" cy="646331"/>
              <a:chOff x="7586441" y="3407598"/>
              <a:chExt cx="9362281" cy="646331"/>
            </a:xfrm>
          </p:grpSpPr>
          <p:sp>
            <p:nvSpPr>
              <p:cNvPr id="156" name="TextBox 155"/>
              <p:cNvSpPr txBox="1"/>
              <p:nvPr/>
            </p:nvSpPr>
            <p:spPr>
              <a:xfrm>
                <a:off x="7586440" y="3407597"/>
                <a:ext cx="2407302" cy="469058"/>
              </a:xfrm>
              <a:prstGeom prst="rect">
                <a:avLst/>
              </a:prstGeom>
              <a:noFill/>
            </p:spPr>
            <p:txBody>
              <a:bodyPr wrap="square">
                <a:spAutoFit/>
              </a:bodyPr>
              <a:lstStyle/>
              <a:p>
                <a:pPr algn="ctr">
                  <a:defRPr/>
                </a:pPr>
                <a:r>
                  <a:rPr lang="ko-KR" altLang="en-US" sz="3600">
                    <a:latin typeface="Pretendard SemiBold"/>
                    <a:ea typeface="Pretendard SemiBold"/>
                    <a:cs typeface="Pretendard SemiBold"/>
                  </a:rPr>
                  <a:t>개발목표</a:t>
                </a:r>
                <a:endParaRPr lang="ko-KR" altLang="en-US" sz="3600">
                  <a:latin typeface="Pretendard SemiBold"/>
                  <a:ea typeface="Pretendard SemiBold"/>
                  <a:cs typeface="Pretendard SemiBold"/>
                </a:endParaRPr>
              </a:p>
            </p:txBody>
          </p:sp>
          <p:sp>
            <p:nvSpPr>
              <p:cNvPr id="157" name="TextBox 156"/>
              <p:cNvSpPr txBox="1"/>
              <p:nvPr/>
            </p:nvSpPr>
            <p:spPr>
              <a:xfrm>
                <a:off x="10015987" y="3469152"/>
                <a:ext cx="6932734" cy="379513"/>
              </a:xfrm>
              <a:prstGeom prst="rect">
                <a:avLst/>
              </a:prstGeom>
              <a:noFill/>
            </p:spPr>
            <p:txBody>
              <a:bodyPr wrap="square">
                <a:spAutoFit/>
              </a:bodyPr>
              <a:lstStyle/>
              <a:p>
                <a:pPr lvl="0">
                  <a:defRPr/>
                </a:pPr>
                <a:r>
                  <a:rPr lang="ko-KR" altLang="en-US" sz="2800">
                    <a:latin typeface="Pretendard Medium"/>
                    <a:ea typeface="Pretendard Medium"/>
                    <a:cs typeface="Pretendard Light"/>
                  </a:rPr>
                  <a:t>온라인 기반 육아용품 대여 시스템 제작</a:t>
                </a:r>
                <a:endParaRPr lang="ko-KR" altLang="en-US" sz="2800">
                  <a:latin typeface="Pretendard Medium"/>
                  <a:ea typeface="Pretendard Medium"/>
                  <a:cs typeface="Pretendard Light"/>
                </a:endParaRPr>
              </a:p>
            </p:txBody>
          </p:sp>
        </p:grpSp>
        <p:grpSp>
          <p:nvGrpSpPr>
            <p:cNvPr id="165" name="그룹 164"/>
            <p:cNvGrpSpPr/>
            <p:nvPr/>
          </p:nvGrpSpPr>
          <p:grpSpPr>
            <a:xfrm rot="0">
              <a:off x="7447896" y="5642112"/>
              <a:ext cx="9478580" cy="901700"/>
              <a:chOff x="7447896" y="5642112"/>
              <a:chExt cx="9478580" cy="901700"/>
            </a:xfrm>
          </p:grpSpPr>
          <p:pic>
            <p:nvPicPr>
              <p:cNvPr id="139" name="Picture 27"/>
              <p:cNvPicPr>
                <a:picLocks noChangeAspect="1"/>
              </p:cNvPicPr>
              <p:nvPr/>
            </p:nvPicPr>
            <p:blipFill rotWithShape="1">
              <a:blip r:embed="rId9"/>
              <a:stretch>
                <a:fillRect/>
              </a:stretch>
            </p:blipFill>
            <p:spPr>
              <a:xfrm>
                <a:off x="7447896" y="5642112"/>
                <a:ext cx="139700" cy="901700"/>
              </a:xfrm>
              <a:prstGeom prst="rect">
                <a:avLst/>
              </a:prstGeom>
            </p:spPr>
          </p:pic>
          <p:sp>
            <p:nvSpPr>
              <p:cNvPr id="158" name="TextBox 157"/>
              <p:cNvSpPr txBox="1"/>
              <p:nvPr/>
            </p:nvSpPr>
            <p:spPr>
              <a:xfrm>
                <a:off x="7586441" y="5766105"/>
                <a:ext cx="2407302" cy="467255"/>
              </a:xfrm>
              <a:prstGeom prst="rect">
                <a:avLst/>
              </a:prstGeom>
              <a:noFill/>
            </p:spPr>
            <p:txBody>
              <a:bodyPr wrap="square">
                <a:spAutoFit/>
              </a:bodyPr>
              <a:lstStyle/>
              <a:p>
                <a:pPr algn="ctr">
                  <a:defRPr/>
                </a:pPr>
                <a:r>
                  <a:rPr lang="ko-KR" altLang="en-US" sz="3600">
                    <a:latin typeface="Pretendard SemiBold"/>
                    <a:ea typeface="Pretendard SemiBold"/>
                    <a:cs typeface="Pretendard SemiBold"/>
                  </a:rPr>
                  <a:t>개발기간</a:t>
                </a:r>
                <a:endParaRPr lang="ko-KR" altLang="en-US" sz="3600">
                  <a:latin typeface="Pretendard SemiBold"/>
                  <a:ea typeface="Pretendard SemiBold"/>
                  <a:cs typeface="Pretendard SemiBold"/>
                </a:endParaRPr>
              </a:p>
            </p:txBody>
          </p:sp>
          <p:sp>
            <p:nvSpPr>
              <p:cNvPr id="159" name="TextBox 158"/>
              <p:cNvSpPr txBox="1"/>
              <p:nvPr/>
            </p:nvSpPr>
            <p:spPr>
              <a:xfrm>
                <a:off x="9993744" y="5827660"/>
                <a:ext cx="6932732" cy="377709"/>
              </a:xfrm>
              <a:prstGeom prst="rect">
                <a:avLst/>
              </a:prstGeom>
              <a:noFill/>
            </p:spPr>
            <p:txBody>
              <a:bodyPr wrap="square">
                <a:spAutoFit/>
              </a:bodyPr>
              <a:lstStyle/>
              <a:p>
                <a:pPr lvl="0">
                  <a:defRPr/>
                </a:pPr>
                <a:r>
                  <a:rPr lang="en-US" altLang="ko-KR" sz="2800">
                    <a:latin typeface="Pretendard Medium"/>
                    <a:ea typeface="Pretendard Medium"/>
                    <a:cs typeface="Pretendard Light"/>
                  </a:rPr>
                  <a:t>2025. 01. 20. ~ 2025. 02. 26.</a:t>
                </a:r>
                <a:endParaRPr lang="ko-KR" altLang="en-US" sz="2800">
                  <a:latin typeface="Pretendard Medium"/>
                  <a:ea typeface="Pretendard Medium"/>
                  <a:cs typeface="Pretendard Light"/>
                </a:endParaRPr>
              </a:p>
            </p:txBody>
          </p:sp>
        </p:grpSp>
        <p:grpSp>
          <p:nvGrpSpPr>
            <p:cNvPr id="164" name="그룹 163"/>
            <p:cNvGrpSpPr/>
            <p:nvPr/>
          </p:nvGrpSpPr>
          <p:grpSpPr>
            <a:xfrm rot="0">
              <a:off x="7447896" y="6893540"/>
              <a:ext cx="9500826" cy="901700"/>
              <a:chOff x="7447896" y="6823212"/>
              <a:chExt cx="9500826" cy="901700"/>
            </a:xfrm>
          </p:grpSpPr>
          <p:pic>
            <p:nvPicPr>
              <p:cNvPr id="142" name="Picture 31"/>
              <p:cNvPicPr>
                <a:picLocks noChangeAspect="1"/>
              </p:cNvPicPr>
              <p:nvPr/>
            </p:nvPicPr>
            <p:blipFill rotWithShape="1">
              <a:blip r:embed="rId10"/>
              <a:stretch>
                <a:fillRect/>
              </a:stretch>
            </p:blipFill>
            <p:spPr>
              <a:xfrm>
                <a:off x="7447896" y="6823212"/>
                <a:ext cx="139700" cy="901700"/>
              </a:xfrm>
              <a:prstGeom prst="rect">
                <a:avLst/>
              </a:prstGeom>
            </p:spPr>
          </p:pic>
          <p:sp>
            <p:nvSpPr>
              <p:cNvPr id="162" name="TextBox 161"/>
              <p:cNvSpPr txBox="1"/>
              <p:nvPr/>
            </p:nvSpPr>
            <p:spPr>
              <a:xfrm>
                <a:off x="7586441" y="6950895"/>
                <a:ext cx="2407302" cy="471714"/>
              </a:xfrm>
              <a:prstGeom prst="rect">
                <a:avLst/>
              </a:prstGeom>
              <a:noFill/>
            </p:spPr>
            <p:txBody>
              <a:bodyPr wrap="square">
                <a:spAutoFit/>
              </a:bodyPr>
              <a:lstStyle/>
              <a:p>
                <a:pPr algn="ctr">
                  <a:defRPr/>
                </a:pPr>
                <a:r>
                  <a:rPr lang="ko-KR" altLang="en-US" sz="3600">
                    <a:latin typeface="Pretendard SemiBold"/>
                    <a:ea typeface="Pretendard SemiBold"/>
                    <a:cs typeface="Pretendard SemiBold"/>
                  </a:rPr>
                  <a:t>이용대상</a:t>
                </a:r>
                <a:endParaRPr lang="ko-KR" altLang="en-US" sz="3600">
                  <a:latin typeface="Pretendard SemiBold"/>
                  <a:ea typeface="Pretendard SemiBold"/>
                  <a:cs typeface="Pretendard SemiBold"/>
                </a:endParaRPr>
              </a:p>
            </p:txBody>
          </p:sp>
          <p:sp>
            <p:nvSpPr>
              <p:cNvPr id="163" name="TextBox 162"/>
              <p:cNvSpPr txBox="1"/>
              <p:nvPr/>
            </p:nvSpPr>
            <p:spPr>
              <a:xfrm>
                <a:off x="10015988" y="7012450"/>
                <a:ext cx="6932734" cy="375171"/>
              </a:xfrm>
              <a:prstGeom prst="rect">
                <a:avLst/>
              </a:prstGeom>
              <a:noFill/>
            </p:spPr>
            <p:txBody>
              <a:bodyPr wrap="square">
                <a:spAutoFit/>
              </a:bodyPr>
              <a:lstStyle/>
              <a:p>
                <a:pPr lvl="0">
                  <a:defRPr/>
                </a:pPr>
                <a:r>
                  <a:rPr lang="ko-KR" altLang="en-US" sz="2800">
                    <a:latin typeface="Pretendard Medium"/>
                    <a:ea typeface="Pretendard Medium"/>
                    <a:cs typeface="Pretendard Light"/>
                  </a:rPr>
                  <a:t>영유아 자녀를 키우는 양육자 또는 사용자</a:t>
                </a:r>
                <a:endParaRPr lang="ko-KR" altLang="en-US" sz="2800">
                  <a:latin typeface="Pretendard Medium"/>
                  <a:ea typeface="Pretendard Medium"/>
                  <a:cs typeface="Pretendard Light"/>
                </a:endParaRPr>
              </a:p>
            </p:txBody>
          </p:sp>
        </p:grpSp>
      </p:grpSp>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11"/>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12"/>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13"/>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14"/>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15"/>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16"/>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17"/>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8"/>
            <a:stretch>
              <a:fillRect/>
            </a:stretch>
          </p:blipFill>
          <p:spPr>
            <a:xfrm rot="5400000">
              <a:off x="16592550" y="617135"/>
              <a:ext cx="1130300" cy="2057400"/>
            </a:xfrm>
            <a:prstGeom prst="rect">
              <a:avLst/>
            </a:prstGeom>
          </p:spPr>
        </p:pic>
        <p:sp>
          <p:nvSpPr>
            <p:cNvPr id="168" name="TextBox 167"/>
            <p:cNvSpPr txBox="1"/>
            <p:nvPr/>
          </p:nvSpPr>
          <p:spPr>
            <a:xfrm>
              <a:off x="660400" y="985357"/>
              <a:ext cx="4854368"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프로젝트 개요</a:t>
              </a:r>
              <a:endParaRPr lang="ko-KR" altLang="en-US" sz="5400">
                <a:latin typeface="Pretendard ExtraBold"/>
                <a:ea typeface="Pretendard ExtraBold"/>
                <a:cs typeface="Pretendard Variable ExtraBold"/>
              </a:endParaRPr>
            </a:p>
          </p:txBody>
        </p:sp>
      </p:grpSp>
      <p:sp>
        <p:nvSpPr>
          <p:cNvPr id="172" name="TextBox 171"/>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00. </a:t>
            </a:r>
            <a:endParaRPr lang="ko-KR" altLang="en-US" sz="2000">
              <a:latin typeface="Pretendard Light"/>
              <a:ea typeface="Pretendard Light"/>
              <a:cs typeface="Pretendard Light"/>
            </a:endParaRPr>
          </a:p>
        </p:txBody>
      </p:sp>
      <p:pic>
        <p:nvPicPr>
          <p:cNvPr id="173" name=""/>
          <p:cNvPicPr>
            <a:picLocks noChangeAspect="1"/>
          </p:cNvPicPr>
          <p:nvPr/>
        </p:nvPicPr>
        <p:blipFill rotWithShape="1">
          <a:blip r:embed="rId19"/>
          <a:stretch>
            <a:fillRect/>
          </a:stretch>
        </p:blipFill>
        <p:spPr>
          <a:xfrm>
            <a:off x="524574" y="2772722"/>
            <a:ext cx="6502374" cy="6653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530600"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주요 기능</a:t>
              </a:r>
              <a:r>
                <a:rPr lang="en-US" altLang="ko-KR" sz="5400">
                  <a:latin typeface="Pretendard ExtraBold"/>
                  <a:ea typeface="Pretendard ExtraBold"/>
                  <a:cs typeface="Pretendard Variable ExtraBold"/>
                </a:rPr>
                <a:t> </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05. </a:t>
            </a:r>
            <a:endParaRPr lang="ko-KR" altLang="en-US" sz="2000">
              <a:latin typeface="Pretendard Light"/>
              <a:ea typeface="Pretendard Light"/>
              <a:cs typeface="Pretendard Light"/>
            </a:endParaRPr>
          </a:p>
        </p:txBody>
      </p:sp>
      <p:sp>
        <p:nvSpPr>
          <p:cNvPr id="2" name="TextBox 1"/>
          <p:cNvSpPr txBox="1"/>
          <p:nvPr/>
        </p:nvSpPr>
        <p:spPr>
          <a:xfrm>
            <a:off x="3454400" y="1098557"/>
            <a:ext cx="3911597" cy="707886"/>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관리자 페이지</a:t>
            </a:r>
            <a:endParaRPr lang="ko-KR" altLang="en-US" sz="4000">
              <a:latin typeface="Pretendard ExtraBold"/>
              <a:ea typeface="Pretendard ExtraBold"/>
              <a:cs typeface="Pretendard Variable ExtraBold"/>
            </a:endParaRPr>
          </a:p>
        </p:txBody>
      </p:sp>
      <p:grpSp>
        <p:nvGrpSpPr>
          <p:cNvPr id="3" name="그룹 2"/>
          <p:cNvGrpSpPr/>
          <p:nvPr/>
        </p:nvGrpSpPr>
        <p:grpSpPr>
          <a:xfrm rot="0">
            <a:off x="389734" y="2382546"/>
            <a:ext cx="17508522" cy="7485839"/>
            <a:chOff x="389974" y="1299353"/>
            <a:chExt cx="17508522" cy="8541702"/>
          </a:xfrm>
        </p:grpSpPr>
        <p:grpSp>
          <p:nvGrpSpPr>
            <p:cNvPr id="4" name="그룹 3"/>
            <p:cNvGrpSpPr/>
            <p:nvPr/>
          </p:nvGrpSpPr>
          <p:grpSpPr>
            <a:xfrm rot="0">
              <a:off x="389974" y="1299353"/>
              <a:ext cx="17497638" cy="8541702"/>
              <a:chOff x="389974" y="1299352"/>
              <a:chExt cx="17497638" cy="8541702"/>
            </a:xfrm>
          </p:grpSpPr>
          <p:grpSp>
            <p:nvGrpSpPr>
              <p:cNvPr id="12" name="그룹 11"/>
              <p:cNvGrpSpPr/>
              <p:nvPr/>
            </p:nvGrpSpPr>
            <p:grpSpPr>
              <a:xfrm rot="0">
                <a:off x="389974" y="1299352"/>
                <a:ext cx="17497636" cy="8541702"/>
                <a:chOff x="345509" y="1293001"/>
                <a:chExt cx="17497636" cy="8541702"/>
              </a:xfrm>
            </p:grpSpPr>
            <p:sp>
              <p:nvSpPr>
                <p:cNvPr id="14" name="직사각형 13"/>
                <p:cNvSpPr/>
                <p:nvPr/>
              </p:nvSpPr>
              <p:spPr>
                <a:xfrm>
                  <a:off x="345509" y="2128473"/>
                  <a:ext cx="10388600" cy="770623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9" name="그룹 18"/>
                <p:cNvGrpSpPr/>
                <p:nvPr/>
              </p:nvGrpSpPr>
              <p:grpSpPr>
                <a:xfrm rot="0">
                  <a:off x="345509" y="1293001"/>
                  <a:ext cx="7495223" cy="683292"/>
                  <a:chOff x="317955" y="1140401"/>
                  <a:chExt cx="7495223" cy="683293"/>
                </a:xfrm>
              </p:grpSpPr>
              <p:pic>
                <p:nvPicPr>
                  <p:cNvPr id="25" name="Picture 15"/>
                  <p:cNvPicPr>
                    <a:picLocks noChangeAspect="1"/>
                  </p:cNvPicPr>
                  <p:nvPr/>
                </p:nvPicPr>
                <p:blipFill rotWithShape="1">
                  <a:blip r:embed="rId11"/>
                  <a:stretch>
                    <a:fillRect/>
                  </a:stretch>
                </p:blipFill>
                <p:spPr>
                  <a:xfrm>
                    <a:off x="317955" y="1150596"/>
                    <a:ext cx="2037489" cy="673099"/>
                  </a:xfrm>
                  <a:prstGeom prst="rect">
                    <a:avLst/>
                  </a:prstGeom>
                </p:spPr>
              </p:pic>
              <p:grpSp>
                <p:nvGrpSpPr>
                  <p:cNvPr id="26" name="그룹 25"/>
                  <p:cNvGrpSpPr/>
                  <p:nvPr/>
                </p:nvGrpSpPr>
                <p:grpSpPr>
                  <a:xfrm rot="0">
                    <a:off x="321778" y="1140401"/>
                    <a:ext cx="7491400" cy="681061"/>
                    <a:chOff x="321778" y="1140401"/>
                    <a:chExt cx="7491400" cy="681061"/>
                  </a:xfrm>
                </p:grpSpPr>
                <p:sp>
                  <p:nvSpPr>
                    <p:cNvPr id="27" name="TextBox 26"/>
                    <p:cNvSpPr txBox="1"/>
                    <p:nvPr/>
                  </p:nvSpPr>
                  <p:spPr>
                    <a:xfrm>
                      <a:off x="2470470" y="1140401"/>
                      <a:ext cx="5342708" cy="648451"/>
                    </a:xfrm>
                    <a:prstGeom prst="rect">
                      <a:avLst/>
                    </a:prstGeom>
                    <a:noFill/>
                  </p:spPr>
                  <p:txBody>
                    <a:bodyPr wrap="square">
                      <a:spAutoFit/>
                    </a:bodyPr>
                    <a:lstStyle/>
                    <a:p>
                      <a:pPr lvl="0">
                        <a:defRPr/>
                      </a:pPr>
                      <a:r>
                        <a:rPr lang="ko-KR" altLang="en-US" sz="3200">
                          <a:latin typeface="Pretendard SemiBold"/>
                          <a:ea typeface="Pretendard SemiBold"/>
                          <a:cs typeface="Pretendard Medium"/>
                        </a:rPr>
                        <a:t>회원 정지</a:t>
                      </a:r>
                      <a:endParaRPr lang="ko-KR" altLang="en-US" sz="3200">
                        <a:latin typeface="Pretendard SemiBold"/>
                        <a:ea typeface="Pretendard SemiBold"/>
                        <a:cs typeface="Pretendard Medium"/>
                      </a:endParaRPr>
                    </a:p>
                  </p:txBody>
                </p:sp>
                <p:sp>
                  <p:nvSpPr>
                    <p:cNvPr id="28" name="TextBox 27"/>
                    <p:cNvSpPr txBox="1"/>
                    <p:nvPr/>
                  </p:nvSpPr>
                  <p:spPr>
                    <a:xfrm>
                      <a:off x="321778" y="1169336"/>
                      <a:ext cx="2033665" cy="652127"/>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기능명</a:t>
                      </a:r>
                      <a:endParaRPr lang="ko-KR" altLang="en-US" sz="3200">
                        <a:solidFill>
                          <a:schemeClr val="bg1"/>
                        </a:solidFill>
                        <a:latin typeface="Pretendard SemiBold"/>
                        <a:ea typeface="Pretendard SemiBold"/>
                        <a:cs typeface="Pretendard SemiBold"/>
                      </a:endParaRPr>
                    </a:p>
                  </p:txBody>
                </p:sp>
              </p:grpSp>
            </p:grpSp>
            <p:sp>
              <p:nvSpPr>
                <p:cNvPr id="17" name="직사각형 16"/>
                <p:cNvSpPr/>
                <p:nvPr/>
              </p:nvSpPr>
              <p:spPr>
                <a:xfrm>
                  <a:off x="11119231" y="1347356"/>
                  <a:ext cx="6723915" cy="8487346"/>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3" name="직사각형 12"/>
              <p:cNvSpPr/>
              <p:nvPr/>
            </p:nvSpPr>
            <p:spPr>
              <a:xfrm>
                <a:off x="11163105" y="1353706"/>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5" name="TextBox 4"/>
            <p:cNvSpPr txBox="1"/>
            <p:nvPr/>
          </p:nvSpPr>
          <p:spPr>
            <a:xfrm>
              <a:off x="11174582" y="1470314"/>
              <a:ext cx="6723915"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주요 코드</a:t>
              </a:r>
              <a:endParaRPr lang="ko-KR" altLang="en-US" sz="3200">
                <a:solidFill>
                  <a:schemeClr val="bg1"/>
                </a:solidFill>
                <a:latin typeface="Pretendard SemiBold"/>
                <a:ea typeface="Pretendard SemiBold"/>
                <a:cs typeface="Pretendard SemiBold"/>
              </a:endParaRPr>
            </a:p>
          </p:txBody>
        </p:sp>
        <p:sp>
          <p:nvSpPr>
            <p:cNvPr id="8" name="직사각형 7"/>
            <p:cNvSpPr/>
            <p:nvPr/>
          </p:nvSpPr>
          <p:spPr>
            <a:xfrm>
              <a:off x="11163105" y="6729714"/>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Pretendard SemiBold"/>
                <a:ea typeface="Pretendard SemiBold"/>
                <a:cs typeface="Pretendard SemiBold"/>
              </a:endParaRPr>
            </a:p>
          </p:txBody>
        </p:sp>
        <p:sp>
          <p:nvSpPr>
            <p:cNvPr id="11" name="TextBox 10"/>
            <p:cNvSpPr txBox="1"/>
            <p:nvPr/>
          </p:nvSpPr>
          <p:spPr>
            <a:xfrm>
              <a:off x="11145037" y="6846322"/>
              <a:ext cx="6752989"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 설명</a:t>
              </a:r>
              <a:endParaRPr lang="ko-KR" altLang="en-US" sz="3200">
                <a:solidFill>
                  <a:schemeClr val="bg1"/>
                </a:solidFill>
                <a:latin typeface="Pretendard SemiBold"/>
                <a:ea typeface="Pretendard SemiBold"/>
                <a:cs typeface="Pretendard SemiBold"/>
              </a:endParaRPr>
            </a:p>
          </p:txBody>
        </p:sp>
      </p:grpSp>
      <p:sp>
        <p:nvSpPr>
          <p:cNvPr id="49" name="TextBox 48"/>
          <p:cNvSpPr txBox="1"/>
          <p:nvPr/>
        </p:nvSpPr>
        <p:spPr>
          <a:xfrm>
            <a:off x="11185442" y="8354563"/>
            <a:ext cx="6712813" cy="947432"/>
          </a:xfrm>
          <a:prstGeom prst="rect">
            <a:avLst/>
          </a:prstGeom>
          <a:noFill/>
        </p:spPr>
        <p:txBody>
          <a:bodyPr wrap="square">
            <a:spAutoFit/>
          </a:bodyPr>
          <a:lstStyle/>
          <a:p>
            <a:pPr algn="just">
              <a:defRPr/>
            </a:pPr>
            <a:r>
              <a:rPr lang="ko-KR" altLang="en-US" sz="2800">
                <a:latin typeface="Pretendard SemiBold"/>
                <a:ea typeface="Pretendard SemiBold"/>
                <a:cs typeface="Pretendard Light"/>
              </a:rPr>
              <a:t>관리자가 대시보드에서 신고가 많이 접수된 회원을 확인하고</a:t>
            </a:r>
            <a:r>
              <a:rPr lang="en-US" altLang="ko-KR" sz="2800">
                <a:latin typeface="Pretendard SemiBold"/>
                <a:ea typeface="Pretendard SemiBold"/>
                <a:cs typeface="Pretendard Light"/>
              </a:rPr>
              <a:t>,</a:t>
            </a:r>
            <a:r>
              <a:rPr lang="ko-KR" altLang="en-US" sz="2800">
                <a:latin typeface="Pretendard SemiBold"/>
                <a:ea typeface="Pretendard SemiBold"/>
                <a:cs typeface="Pretendard Light"/>
              </a:rPr>
              <a:t> 필요 시 정지할 수 있는 기능</a:t>
            </a:r>
            <a:endParaRPr lang="ko-KR" altLang="en-US" sz="2800">
              <a:latin typeface="Pretendard SemiBold"/>
              <a:ea typeface="Pretendard SemiBold"/>
              <a:cs typeface="Pretendard Light"/>
            </a:endParaRPr>
          </a:p>
        </p:txBody>
      </p:sp>
      <p:pic>
        <p:nvPicPr>
          <p:cNvPr id="173" name=""/>
          <p:cNvPicPr>
            <a:picLocks noChangeAspect="1"/>
          </p:cNvPicPr>
          <p:nvPr/>
        </p:nvPicPr>
        <p:blipFill rotWithShape="1">
          <a:blip r:embed="rId12"/>
          <a:stretch>
            <a:fillRect/>
          </a:stretch>
        </p:blipFill>
        <p:spPr>
          <a:xfrm>
            <a:off x="11185442" y="3102057"/>
            <a:ext cx="6712341" cy="4082886"/>
          </a:xfrm>
          <a:prstGeom prst="rect">
            <a:avLst/>
          </a:prstGeom>
        </p:spPr>
      </p:pic>
      <p:pic>
        <p:nvPicPr>
          <p:cNvPr id="174" name=""/>
          <p:cNvPicPr>
            <a:picLocks noChangeAspect="1"/>
          </p:cNvPicPr>
          <p:nvPr/>
        </p:nvPicPr>
        <p:blipFill rotWithShape="1">
          <a:blip r:embed="rId13"/>
          <a:stretch>
            <a:fillRect/>
          </a:stretch>
        </p:blipFill>
        <p:spPr>
          <a:xfrm>
            <a:off x="389734" y="3102057"/>
            <a:ext cx="10417664" cy="676632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530600"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주요 기능</a:t>
              </a:r>
              <a:r>
                <a:rPr lang="en-US" altLang="ko-KR" sz="5400">
                  <a:latin typeface="Pretendard ExtraBold"/>
                  <a:ea typeface="Pretendard ExtraBold"/>
                  <a:cs typeface="Pretendard Variable ExtraBold"/>
                </a:rPr>
                <a:t> </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05. </a:t>
            </a:r>
            <a:endParaRPr lang="ko-KR" altLang="en-US" sz="2000">
              <a:latin typeface="Pretendard Light"/>
              <a:ea typeface="Pretendard Light"/>
              <a:cs typeface="Pretendard Light"/>
            </a:endParaRPr>
          </a:p>
        </p:txBody>
      </p:sp>
      <p:sp>
        <p:nvSpPr>
          <p:cNvPr id="2" name="TextBox 1"/>
          <p:cNvSpPr txBox="1"/>
          <p:nvPr/>
        </p:nvSpPr>
        <p:spPr>
          <a:xfrm>
            <a:off x="3454400" y="1098557"/>
            <a:ext cx="5235946" cy="699763"/>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결제 페이지</a:t>
            </a:r>
            <a:endParaRPr lang="ko-KR" altLang="en-US" sz="4000">
              <a:latin typeface="Pretendard ExtraBold"/>
              <a:ea typeface="Pretendard ExtraBold"/>
              <a:cs typeface="Pretendard Variable ExtraBold"/>
            </a:endParaRPr>
          </a:p>
        </p:txBody>
      </p:sp>
      <p:grpSp>
        <p:nvGrpSpPr>
          <p:cNvPr id="3" name="그룹 2"/>
          <p:cNvGrpSpPr/>
          <p:nvPr/>
        </p:nvGrpSpPr>
        <p:grpSpPr>
          <a:xfrm rot="0">
            <a:off x="389734" y="2382545"/>
            <a:ext cx="17508522" cy="7485836"/>
            <a:chOff x="389974" y="1299352"/>
            <a:chExt cx="17508522" cy="8541698"/>
          </a:xfrm>
        </p:grpSpPr>
        <p:grpSp>
          <p:nvGrpSpPr>
            <p:cNvPr id="4" name="그룹 3"/>
            <p:cNvGrpSpPr/>
            <p:nvPr/>
          </p:nvGrpSpPr>
          <p:grpSpPr>
            <a:xfrm rot="0">
              <a:off x="389974" y="1299352"/>
              <a:ext cx="17497638" cy="8541698"/>
              <a:chOff x="389974" y="1299353"/>
              <a:chExt cx="17497638" cy="8541698"/>
            </a:xfrm>
          </p:grpSpPr>
          <p:grpSp>
            <p:nvGrpSpPr>
              <p:cNvPr id="12" name="그룹 11"/>
              <p:cNvGrpSpPr/>
              <p:nvPr/>
            </p:nvGrpSpPr>
            <p:grpSpPr>
              <a:xfrm rot="0">
                <a:off x="389974" y="1299353"/>
                <a:ext cx="17497636" cy="8541699"/>
                <a:chOff x="345509" y="1293003"/>
                <a:chExt cx="17497636" cy="8541699"/>
              </a:xfrm>
            </p:grpSpPr>
            <p:sp>
              <p:nvSpPr>
                <p:cNvPr id="14" name="직사각형 13"/>
                <p:cNvSpPr/>
                <p:nvPr/>
              </p:nvSpPr>
              <p:spPr>
                <a:xfrm>
                  <a:off x="345509" y="2128473"/>
                  <a:ext cx="10388600" cy="770623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9" name="그룹 18"/>
                <p:cNvGrpSpPr/>
                <p:nvPr/>
              </p:nvGrpSpPr>
              <p:grpSpPr>
                <a:xfrm rot="0">
                  <a:off x="345509" y="1293003"/>
                  <a:ext cx="7495223" cy="683290"/>
                  <a:chOff x="317955" y="1140403"/>
                  <a:chExt cx="7495223" cy="683291"/>
                </a:xfrm>
              </p:grpSpPr>
              <p:pic>
                <p:nvPicPr>
                  <p:cNvPr id="25" name="Picture 15"/>
                  <p:cNvPicPr>
                    <a:picLocks noChangeAspect="1"/>
                  </p:cNvPicPr>
                  <p:nvPr/>
                </p:nvPicPr>
                <p:blipFill rotWithShape="1">
                  <a:blip r:embed="rId11"/>
                  <a:stretch>
                    <a:fillRect/>
                  </a:stretch>
                </p:blipFill>
                <p:spPr>
                  <a:xfrm>
                    <a:off x="317955" y="1150596"/>
                    <a:ext cx="2037489" cy="673099"/>
                  </a:xfrm>
                  <a:prstGeom prst="rect">
                    <a:avLst/>
                  </a:prstGeom>
                </p:spPr>
              </p:pic>
              <p:grpSp>
                <p:nvGrpSpPr>
                  <p:cNvPr id="26" name="그룹 25"/>
                  <p:cNvGrpSpPr/>
                  <p:nvPr/>
                </p:nvGrpSpPr>
                <p:grpSpPr>
                  <a:xfrm rot="0">
                    <a:off x="321778" y="1140403"/>
                    <a:ext cx="7491400" cy="681059"/>
                    <a:chOff x="321778" y="1140403"/>
                    <a:chExt cx="7491400" cy="681059"/>
                  </a:xfrm>
                </p:grpSpPr>
                <p:sp>
                  <p:nvSpPr>
                    <p:cNvPr id="27" name="TextBox 26"/>
                    <p:cNvSpPr txBox="1"/>
                    <p:nvPr/>
                  </p:nvSpPr>
                  <p:spPr>
                    <a:xfrm>
                      <a:off x="2470470" y="1140403"/>
                      <a:ext cx="5342708" cy="648451"/>
                    </a:xfrm>
                    <a:prstGeom prst="rect">
                      <a:avLst/>
                    </a:prstGeom>
                    <a:noFill/>
                  </p:spPr>
                  <p:txBody>
                    <a:bodyPr wrap="square">
                      <a:spAutoFit/>
                    </a:bodyPr>
                    <a:lstStyle/>
                    <a:p>
                      <a:pPr lvl="0">
                        <a:defRPr/>
                      </a:pPr>
                      <a:r>
                        <a:rPr lang="ko-KR" altLang="en-US" sz="3200">
                          <a:latin typeface="Pretendard SemiBold"/>
                          <a:ea typeface="Pretendard SemiBold"/>
                          <a:cs typeface="Pretendard Medium"/>
                        </a:rPr>
                        <a:t>상품 결제</a:t>
                      </a:r>
                      <a:endParaRPr lang="ko-KR" altLang="en-US" sz="3200">
                        <a:latin typeface="Pretendard SemiBold"/>
                        <a:ea typeface="Pretendard SemiBold"/>
                        <a:cs typeface="Pretendard Medium"/>
                      </a:endParaRPr>
                    </a:p>
                  </p:txBody>
                </p:sp>
                <p:sp>
                  <p:nvSpPr>
                    <p:cNvPr id="28" name="TextBox 27"/>
                    <p:cNvSpPr txBox="1"/>
                    <p:nvPr/>
                  </p:nvSpPr>
                  <p:spPr>
                    <a:xfrm>
                      <a:off x="321778" y="1169336"/>
                      <a:ext cx="2033665" cy="652127"/>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기능명</a:t>
                      </a:r>
                      <a:endParaRPr lang="ko-KR" altLang="en-US" sz="3200">
                        <a:solidFill>
                          <a:schemeClr val="bg1"/>
                        </a:solidFill>
                        <a:latin typeface="Pretendard SemiBold"/>
                        <a:ea typeface="Pretendard SemiBold"/>
                        <a:cs typeface="Pretendard SemiBold"/>
                      </a:endParaRPr>
                    </a:p>
                  </p:txBody>
                </p:sp>
              </p:grpSp>
            </p:grpSp>
            <p:sp>
              <p:nvSpPr>
                <p:cNvPr id="17" name="직사각형 16"/>
                <p:cNvSpPr/>
                <p:nvPr/>
              </p:nvSpPr>
              <p:spPr>
                <a:xfrm>
                  <a:off x="11119231" y="1347356"/>
                  <a:ext cx="6723915" cy="8487346"/>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3" name="직사각형 12"/>
              <p:cNvSpPr/>
              <p:nvPr/>
            </p:nvSpPr>
            <p:spPr>
              <a:xfrm>
                <a:off x="11163105" y="1353706"/>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5" name="TextBox 4"/>
            <p:cNvSpPr txBox="1"/>
            <p:nvPr/>
          </p:nvSpPr>
          <p:spPr>
            <a:xfrm>
              <a:off x="11174582" y="1470314"/>
              <a:ext cx="6723915"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주요 코드</a:t>
              </a:r>
              <a:endParaRPr lang="ko-KR" altLang="en-US" sz="3200">
                <a:solidFill>
                  <a:schemeClr val="bg1"/>
                </a:solidFill>
                <a:latin typeface="Pretendard SemiBold"/>
                <a:ea typeface="Pretendard SemiBold"/>
                <a:cs typeface="Pretendard SemiBold"/>
              </a:endParaRPr>
            </a:p>
          </p:txBody>
        </p:sp>
        <p:sp>
          <p:nvSpPr>
            <p:cNvPr id="8" name="직사각형 7"/>
            <p:cNvSpPr/>
            <p:nvPr/>
          </p:nvSpPr>
          <p:spPr>
            <a:xfrm>
              <a:off x="11163105" y="6729714"/>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Pretendard SemiBold"/>
                <a:ea typeface="Pretendard SemiBold"/>
                <a:cs typeface="Pretendard SemiBold"/>
              </a:endParaRPr>
            </a:p>
          </p:txBody>
        </p:sp>
        <p:sp>
          <p:nvSpPr>
            <p:cNvPr id="11" name="TextBox 10"/>
            <p:cNvSpPr txBox="1"/>
            <p:nvPr/>
          </p:nvSpPr>
          <p:spPr>
            <a:xfrm>
              <a:off x="11145037" y="6846322"/>
              <a:ext cx="6752989"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 설명</a:t>
              </a:r>
              <a:endParaRPr lang="ko-KR" altLang="en-US" sz="3200">
                <a:solidFill>
                  <a:schemeClr val="bg1"/>
                </a:solidFill>
                <a:latin typeface="Pretendard SemiBold"/>
                <a:ea typeface="Pretendard SemiBold"/>
                <a:cs typeface="Pretendard SemiBold"/>
              </a:endParaRPr>
            </a:p>
          </p:txBody>
        </p:sp>
      </p:grpSp>
      <p:pic>
        <p:nvPicPr>
          <p:cNvPr id="172" name=""/>
          <p:cNvPicPr>
            <a:picLocks noChangeAspect="1"/>
          </p:cNvPicPr>
          <p:nvPr/>
        </p:nvPicPr>
        <p:blipFill rotWithShape="1">
          <a:blip r:embed="rId12"/>
          <a:stretch>
            <a:fillRect/>
          </a:stretch>
        </p:blipFill>
        <p:spPr>
          <a:xfrm>
            <a:off x="11185444" y="3102057"/>
            <a:ext cx="6712812" cy="4082886"/>
          </a:xfrm>
          <a:prstGeom prst="rect">
            <a:avLst/>
          </a:prstGeom>
        </p:spPr>
      </p:pic>
      <p:sp>
        <p:nvSpPr>
          <p:cNvPr id="173" name="TextBox 48"/>
          <p:cNvSpPr txBox="1"/>
          <p:nvPr/>
        </p:nvSpPr>
        <p:spPr>
          <a:xfrm>
            <a:off x="11185442" y="8356335"/>
            <a:ext cx="6712813" cy="945660"/>
          </a:xfrm>
          <a:prstGeom prst="rect">
            <a:avLst/>
          </a:prstGeom>
          <a:noFill/>
        </p:spPr>
        <p:txBody>
          <a:bodyPr wrap="square">
            <a:spAutoFit/>
          </a:bodyPr>
          <a:lstStyle/>
          <a:p>
            <a:pPr algn="just">
              <a:defRPr/>
            </a:pPr>
            <a:r>
              <a:rPr lang="ko-KR" altLang="en-US" sz="2800">
                <a:latin typeface="Pretendard SemiBold"/>
                <a:ea typeface="Pretendard SemiBold"/>
                <a:cs typeface="Pretendard Light"/>
              </a:rPr>
              <a:t>사용자가 선택한 대여 상품을 결제할 수 있는 기능</a:t>
            </a:r>
            <a:endParaRPr lang="ko-KR" altLang="en-US" sz="2800">
              <a:latin typeface="Pretendard SemiBold"/>
              <a:ea typeface="Pretendard SemiBold"/>
              <a:cs typeface="Pretendard Light"/>
            </a:endParaRPr>
          </a:p>
        </p:txBody>
      </p:sp>
      <p:pic>
        <p:nvPicPr>
          <p:cNvPr id="174" name=""/>
          <p:cNvPicPr>
            <a:picLocks noChangeAspect="1"/>
          </p:cNvPicPr>
          <p:nvPr/>
        </p:nvPicPr>
        <p:blipFill rotWithShape="1">
          <a:blip r:embed="rId13"/>
          <a:stretch>
            <a:fillRect/>
          </a:stretch>
        </p:blipFill>
        <p:spPr>
          <a:xfrm>
            <a:off x="389734" y="3102057"/>
            <a:ext cx="10493273" cy="67663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530600"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주요 기능</a:t>
              </a:r>
              <a:r>
                <a:rPr lang="en-US" altLang="ko-KR" sz="5400">
                  <a:latin typeface="Pretendard ExtraBold"/>
                  <a:ea typeface="Pretendard ExtraBold"/>
                  <a:cs typeface="Pretendard Variable ExtraBold"/>
                </a:rPr>
                <a:t> </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05. </a:t>
            </a:r>
            <a:endParaRPr lang="ko-KR" altLang="en-US" sz="2000">
              <a:latin typeface="Pretendard Light"/>
              <a:ea typeface="Pretendard Light"/>
              <a:cs typeface="Pretendard Light"/>
            </a:endParaRPr>
          </a:p>
        </p:txBody>
      </p:sp>
      <p:sp>
        <p:nvSpPr>
          <p:cNvPr id="2" name="TextBox 1"/>
          <p:cNvSpPr txBox="1"/>
          <p:nvPr/>
        </p:nvSpPr>
        <p:spPr>
          <a:xfrm>
            <a:off x="3454400" y="1098557"/>
            <a:ext cx="9772486" cy="699763"/>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상품 상세 페이지 </a:t>
            </a:r>
            <a:r>
              <a:rPr lang="en-US" altLang="ko-KR" sz="4000">
                <a:latin typeface="Pretendard ExtraBold"/>
                <a:ea typeface="Pretendard ExtraBold"/>
                <a:cs typeface="Pretendard Variable ExtraBold"/>
              </a:rPr>
              <a:t>&amp;</a:t>
            </a:r>
            <a:r>
              <a:rPr lang="ko-KR" altLang="en-US" sz="4000">
                <a:latin typeface="Pretendard ExtraBold"/>
                <a:ea typeface="Pretendard ExtraBold"/>
                <a:cs typeface="Pretendard Variable ExtraBold"/>
              </a:rPr>
              <a:t> 결제 페이지</a:t>
            </a:r>
            <a:endParaRPr lang="ko-KR" altLang="en-US" sz="4000">
              <a:latin typeface="Pretendard ExtraBold"/>
              <a:ea typeface="Pretendard ExtraBold"/>
              <a:cs typeface="Pretendard Variable ExtraBold"/>
            </a:endParaRPr>
          </a:p>
        </p:txBody>
      </p:sp>
      <p:grpSp>
        <p:nvGrpSpPr>
          <p:cNvPr id="3" name="그룹 2"/>
          <p:cNvGrpSpPr/>
          <p:nvPr/>
        </p:nvGrpSpPr>
        <p:grpSpPr>
          <a:xfrm rot="0">
            <a:off x="389734" y="2366065"/>
            <a:ext cx="17508522" cy="7502319"/>
            <a:chOff x="389974" y="1280547"/>
            <a:chExt cx="17508522" cy="8560506"/>
          </a:xfrm>
        </p:grpSpPr>
        <p:grpSp>
          <p:nvGrpSpPr>
            <p:cNvPr id="4" name="그룹 3"/>
            <p:cNvGrpSpPr/>
            <p:nvPr/>
          </p:nvGrpSpPr>
          <p:grpSpPr>
            <a:xfrm rot="0">
              <a:off x="389974" y="1280547"/>
              <a:ext cx="17497638" cy="8560506"/>
              <a:chOff x="389974" y="1280546"/>
              <a:chExt cx="17497638" cy="8560506"/>
            </a:xfrm>
          </p:grpSpPr>
          <p:grpSp>
            <p:nvGrpSpPr>
              <p:cNvPr id="12" name="그룹 11"/>
              <p:cNvGrpSpPr/>
              <p:nvPr/>
            </p:nvGrpSpPr>
            <p:grpSpPr>
              <a:xfrm rot="0">
                <a:off x="389974" y="1280546"/>
                <a:ext cx="17497636" cy="8560506"/>
                <a:chOff x="345509" y="1274196"/>
                <a:chExt cx="17497636" cy="8560506"/>
              </a:xfrm>
            </p:grpSpPr>
            <p:sp>
              <p:nvSpPr>
                <p:cNvPr id="14" name="직사각형 13"/>
                <p:cNvSpPr/>
                <p:nvPr/>
              </p:nvSpPr>
              <p:spPr>
                <a:xfrm>
                  <a:off x="345509" y="2128473"/>
                  <a:ext cx="10388600" cy="770623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9" name="그룹 18"/>
                <p:cNvGrpSpPr/>
                <p:nvPr/>
              </p:nvGrpSpPr>
              <p:grpSpPr>
                <a:xfrm rot="0">
                  <a:off x="345509" y="1274196"/>
                  <a:ext cx="8449465" cy="702099"/>
                  <a:chOff x="317955" y="1121595"/>
                  <a:chExt cx="8449465" cy="702099"/>
                </a:xfrm>
              </p:grpSpPr>
              <p:pic>
                <p:nvPicPr>
                  <p:cNvPr id="25" name="Picture 15"/>
                  <p:cNvPicPr>
                    <a:picLocks noChangeAspect="1"/>
                  </p:cNvPicPr>
                  <p:nvPr/>
                </p:nvPicPr>
                <p:blipFill rotWithShape="1">
                  <a:blip r:embed="rId11"/>
                  <a:stretch>
                    <a:fillRect/>
                  </a:stretch>
                </p:blipFill>
                <p:spPr>
                  <a:xfrm>
                    <a:off x="317955" y="1150596"/>
                    <a:ext cx="2037489" cy="673099"/>
                  </a:xfrm>
                  <a:prstGeom prst="rect">
                    <a:avLst/>
                  </a:prstGeom>
                </p:spPr>
              </p:pic>
              <p:grpSp>
                <p:nvGrpSpPr>
                  <p:cNvPr id="26" name="그룹 25"/>
                  <p:cNvGrpSpPr/>
                  <p:nvPr/>
                </p:nvGrpSpPr>
                <p:grpSpPr>
                  <a:xfrm rot="0">
                    <a:off x="321779" y="1121595"/>
                    <a:ext cx="8445641" cy="699866"/>
                    <a:chOff x="321779" y="1121595"/>
                    <a:chExt cx="8445641" cy="699867"/>
                  </a:xfrm>
                </p:grpSpPr>
                <p:sp>
                  <p:nvSpPr>
                    <p:cNvPr id="27" name="TextBox 26"/>
                    <p:cNvSpPr txBox="1"/>
                    <p:nvPr/>
                  </p:nvSpPr>
                  <p:spPr>
                    <a:xfrm>
                      <a:off x="2470468" y="1121595"/>
                      <a:ext cx="6296952" cy="667256"/>
                    </a:xfrm>
                    <a:prstGeom prst="rect">
                      <a:avLst/>
                    </a:prstGeom>
                    <a:noFill/>
                  </p:spPr>
                  <p:txBody>
                    <a:bodyPr wrap="square">
                      <a:spAutoFit/>
                    </a:bodyPr>
                    <a:lstStyle/>
                    <a:p>
                      <a:pPr lvl="0">
                        <a:defRPr/>
                      </a:pPr>
                      <a:r>
                        <a:rPr lang="ko-KR" altLang="en-US" sz="3200">
                          <a:latin typeface="Pretendard SemiBold"/>
                          <a:ea typeface="Pretendard SemiBold"/>
                          <a:cs typeface="Pretendard Medium"/>
                        </a:rPr>
                        <a:t>리뷰 </a:t>
                      </a:r>
                      <a:r>
                        <a:rPr lang="en-US" altLang="ko-KR" sz="3200">
                          <a:latin typeface="Pretendard SemiBold"/>
                          <a:ea typeface="Pretendard SemiBold"/>
                          <a:cs typeface="Pretendard Medium"/>
                        </a:rPr>
                        <a:t>&amp; </a:t>
                      </a:r>
                      <a:r>
                        <a:rPr lang="ko-KR" altLang="en-US" sz="3200">
                          <a:latin typeface="Pretendard SemiBold"/>
                          <a:ea typeface="Pretendard SemiBold"/>
                          <a:cs typeface="Pretendard Medium"/>
                        </a:rPr>
                        <a:t>결제 포인트 지급</a:t>
                      </a:r>
                      <a:endParaRPr lang="ko-KR" altLang="en-US" sz="3200">
                        <a:latin typeface="Pretendard SemiBold"/>
                        <a:ea typeface="Pretendard SemiBold"/>
                        <a:cs typeface="Pretendard Medium"/>
                      </a:endParaRPr>
                    </a:p>
                  </p:txBody>
                </p:sp>
                <p:sp>
                  <p:nvSpPr>
                    <p:cNvPr id="28" name="TextBox 27"/>
                    <p:cNvSpPr txBox="1"/>
                    <p:nvPr/>
                  </p:nvSpPr>
                  <p:spPr>
                    <a:xfrm>
                      <a:off x="321779" y="1169336"/>
                      <a:ext cx="2033665" cy="652127"/>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기능명</a:t>
                      </a:r>
                      <a:endParaRPr lang="ko-KR" altLang="en-US" sz="3200">
                        <a:solidFill>
                          <a:schemeClr val="bg1"/>
                        </a:solidFill>
                        <a:latin typeface="Pretendard SemiBold"/>
                        <a:ea typeface="Pretendard SemiBold"/>
                        <a:cs typeface="Pretendard SemiBold"/>
                      </a:endParaRPr>
                    </a:p>
                  </p:txBody>
                </p:sp>
              </p:grpSp>
            </p:grpSp>
            <p:sp>
              <p:nvSpPr>
                <p:cNvPr id="17" name="직사각형 16"/>
                <p:cNvSpPr/>
                <p:nvPr/>
              </p:nvSpPr>
              <p:spPr>
                <a:xfrm>
                  <a:off x="11119231" y="1347356"/>
                  <a:ext cx="6723915" cy="8487346"/>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3" name="직사각형 12"/>
              <p:cNvSpPr/>
              <p:nvPr/>
            </p:nvSpPr>
            <p:spPr>
              <a:xfrm>
                <a:off x="11163105" y="1353706"/>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5" name="TextBox 4"/>
            <p:cNvSpPr txBox="1"/>
            <p:nvPr/>
          </p:nvSpPr>
          <p:spPr>
            <a:xfrm>
              <a:off x="11174582" y="1470314"/>
              <a:ext cx="6723915"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주요 코드</a:t>
              </a:r>
              <a:endParaRPr lang="ko-KR" altLang="en-US" sz="3200">
                <a:solidFill>
                  <a:schemeClr val="bg1"/>
                </a:solidFill>
                <a:latin typeface="Pretendard SemiBold"/>
                <a:ea typeface="Pretendard SemiBold"/>
                <a:cs typeface="Pretendard SemiBold"/>
              </a:endParaRPr>
            </a:p>
          </p:txBody>
        </p:sp>
        <p:sp>
          <p:nvSpPr>
            <p:cNvPr id="8" name="직사각형 7"/>
            <p:cNvSpPr/>
            <p:nvPr/>
          </p:nvSpPr>
          <p:spPr>
            <a:xfrm>
              <a:off x="11163105" y="6729714"/>
              <a:ext cx="6724506" cy="817993"/>
            </a:xfrm>
            <a:prstGeom prst="rect">
              <a:avLst/>
            </a:prstGeom>
            <a:solidFill>
              <a:srgbClr val="3564e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Pretendard SemiBold"/>
                <a:ea typeface="Pretendard SemiBold"/>
                <a:cs typeface="Pretendard SemiBold"/>
              </a:endParaRPr>
            </a:p>
          </p:txBody>
        </p:sp>
        <p:sp>
          <p:nvSpPr>
            <p:cNvPr id="11" name="TextBox 10"/>
            <p:cNvSpPr txBox="1"/>
            <p:nvPr/>
          </p:nvSpPr>
          <p:spPr>
            <a:xfrm>
              <a:off x="11145037" y="6846322"/>
              <a:ext cx="6752989" cy="667256"/>
            </a:xfrm>
            <a:prstGeom prst="rect">
              <a:avLst/>
            </a:prstGeom>
            <a:noFill/>
          </p:spPr>
          <p:txBody>
            <a:bodyPr wrap="square">
              <a:spAutoFit/>
            </a:bodyPr>
            <a:lstStyle/>
            <a:p>
              <a:pPr algn="ctr">
                <a:defRPr/>
              </a:pPr>
              <a:r>
                <a:rPr lang="ko-KR" altLang="en-US" sz="3200">
                  <a:solidFill>
                    <a:schemeClr val="bg1"/>
                  </a:solidFill>
                  <a:latin typeface="Pretendard SemiBold"/>
                  <a:ea typeface="Pretendard SemiBold"/>
                  <a:cs typeface="Pretendard SemiBold"/>
                </a:rPr>
                <a:t>기능 설명</a:t>
              </a:r>
              <a:endParaRPr lang="ko-KR" altLang="en-US" sz="3200">
                <a:solidFill>
                  <a:schemeClr val="bg1"/>
                </a:solidFill>
                <a:latin typeface="Pretendard SemiBold"/>
                <a:ea typeface="Pretendard SemiBold"/>
                <a:cs typeface="Pretendard SemiBold"/>
              </a:endParaRPr>
            </a:p>
          </p:txBody>
        </p:sp>
      </p:grpSp>
      <p:pic>
        <p:nvPicPr>
          <p:cNvPr id="172" name=""/>
          <p:cNvPicPr>
            <a:picLocks noChangeAspect="1"/>
          </p:cNvPicPr>
          <p:nvPr/>
        </p:nvPicPr>
        <p:blipFill rotWithShape="1">
          <a:blip r:embed="rId12"/>
          <a:stretch>
            <a:fillRect/>
          </a:stretch>
        </p:blipFill>
        <p:spPr>
          <a:xfrm>
            <a:off x="11185444" y="3102057"/>
            <a:ext cx="6712812" cy="4082886"/>
          </a:xfrm>
          <a:prstGeom prst="rect">
            <a:avLst/>
          </a:prstGeom>
        </p:spPr>
      </p:pic>
      <p:sp>
        <p:nvSpPr>
          <p:cNvPr id="173" name="TextBox 48"/>
          <p:cNvSpPr txBox="1"/>
          <p:nvPr/>
        </p:nvSpPr>
        <p:spPr>
          <a:xfrm>
            <a:off x="11185442" y="8167860"/>
            <a:ext cx="6712813" cy="1359877"/>
          </a:xfrm>
          <a:prstGeom prst="rect">
            <a:avLst/>
          </a:prstGeom>
          <a:noFill/>
        </p:spPr>
        <p:txBody>
          <a:bodyPr wrap="square">
            <a:spAutoFit/>
          </a:bodyPr>
          <a:lstStyle/>
          <a:p>
            <a:pPr algn="just">
              <a:defRPr/>
            </a:pPr>
            <a:r>
              <a:rPr lang="ko-KR" altLang="en-US" sz="2800">
                <a:latin typeface="Pretendard SemiBold"/>
                <a:ea typeface="Pretendard SemiBold"/>
                <a:cs typeface="Pretendard Light"/>
              </a:rPr>
              <a:t>결제 및 리뷰 작성 시 포인트가 지급되며, 일정 포인트를 넘으면 자동으로 등급이 상승하는 기능</a:t>
            </a:r>
            <a:endParaRPr lang="ko-KR" altLang="en-US" sz="2800">
              <a:latin typeface="Pretendard SemiBold"/>
              <a:ea typeface="Pretendard SemiBold"/>
              <a:cs typeface="Pretendard Light"/>
            </a:endParaRPr>
          </a:p>
        </p:txBody>
      </p:sp>
      <p:pic>
        <p:nvPicPr>
          <p:cNvPr id="175" name=""/>
          <p:cNvPicPr>
            <a:picLocks noChangeAspect="1"/>
          </p:cNvPicPr>
          <p:nvPr/>
        </p:nvPicPr>
        <p:blipFill rotWithShape="1">
          <a:blip r:embed="rId13"/>
          <a:stretch>
            <a:fillRect/>
          </a:stretch>
        </p:blipFill>
        <p:spPr>
          <a:xfrm>
            <a:off x="389734" y="3102057"/>
            <a:ext cx="10417664" cy="67663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8" name="직사각형 27"/>
          <p:cNvSpPr/>
          <p:nvPr/>
        </p:nvSpPr>
        <p:spPr>
          <a:xfrm>
            <a:off x="-4" y="-8530"/>
            <a:ext cx="18288002" cy="102955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530600"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기능 시연</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06. </a:t>
            </a:r>
            <a:endParaRPr lang="ko-KR" altLang="en-US" sz="2000">
              <a:latin typeface="Pretendard Light"/>
              <a:ea typeface="Pretendard Light"/>
              <a:cs typeface="Pretendard Light"/>
            </a:endParaRPr>
          </a:p>
        </p:txBody>
      </p:sp>
      <p:grpSp>
        <p:nvGrpSpPr>
          <p:cNvPr id="4" name="그룹 3"/>
          <p:cNvGrpSpPr/>
          <p:nvPr/>
        </p:nvGrpSpPr>
        <p:grpSpPr>
          <a:xfrm rot="0">
            <a:off x="3060695" y="2540571"/>
            <a:ext cx="12166603" cy="7203051"/>
            <a:chOff x="1689100" y="698500"/>
            <a:chExt cx="15595600" cy="8877300"/>
          </a:xfrm>
        </p:grpSpPr>
        <p:pic>
          <p:nvPicPr>
            <p:cNvPr id="5" name="Picture 6"/>
            <p:cNvPicPr>
              <a:picLocks noChangeAspect="1"/>
            </p:cNvPicPr>
            <p:nvPr/>
          </p:nvPicPr>
          <p:blipFill rotWithShape="1">
            <a:blip r:embed="rId11"/>
            <a:stretch>
              <a:fillRect/>
            </a:stretch>
          </p:blipFill>
          <p:spPr>
            <a:xfrm>
              <a:off x="1689100" y="2247900"/>
              <a:ext cx="15341600" cy="7035800"/>
            </a:xfrm>
            <a:prstGeom prst="rect">
              <a:avLst/>
            </a:prstGeom>
          </p:spPr>
        </p:pic>
        <p:pic>
          <p:nvPicPr>
            <p:cNvPr id="8" name="Picture 7"/>
            <p:cNvPicPr>
              <a:picLocks noChangeAspect="1"/>
            </p:cNvPicPr>
            <p:nvPr/>
          </p:nvPicPr>
          <p:blipFill rotWithShape="1">
            <a:blip r:embed="rId12"/>
            <a:stretch>
              <a:fillRect/>
            </a:stretch>
          </p:blipFill>
          <p:spPr>
            <a:xfrm>
              <a:off x="1689100" y="1282700"/>
              <a:ext cx="15341600" cy="1117600"/>
            </a:xfrm>
            <a:prstGeom prst="rect">
              <a:avLst/>
            </a:prstGeom>
          </p:spPr>
        </p:pic>
        <p:pic>
          <p:nvPicPr>
            <p:cNvPr id="9" name="Picture 8"/>
            <p:cNvPicPr>
              <a:picLocks noChangeAspect="1"/>
            </p:cNvPicPr>
            <p:nvPr/>
          </p:nvPicPr>
          <p:blipFill rotWithShape="1">
            <a:blip r:embed="rId13"/>
            <a:stretch>
              <a:fillRect/>
            </a:stretch>
          </p:blipFill>
          <p:spPr>
            <a:xfrm>
              <a:off x="2070100" y="1536700"/>
              <a:ext cx="13042900" cy="647700"/>
            </a:xfrm>
            <a:prstGeom prst="rect">
              <a:avLst/>
            </a:prstGeom>
          </p:spPr>
        </p:pic>
        <p:pic>
          <p:nvPicPr>
            <p:cNvPr id="11" name="Picture 10"/>
            <p:cNvPicPr>
              <a:picLocks noChangeAspect="1"/>
            </p:cNvPicPr>
            <p:nvPr/>
          </p:nvPicPr>
          <p:blipFill rotWithShape="1">
            <a:blip r:embed="rId14"/>
            <a:stretch>
              <a:fillRect/>
            </a:stretch>
          </p:blipFill>
          <p:spPr>
            <a:xfrm>
              <a:off x="16332200" y="1701800"/>
              <a:ext cx="292100" cy="292100"/>
            </a:xfrm>
            <a:prstGeom prst="rect">
              <a:avLst/>
            </a:prstGeom>
          </p:spPr>
        </p:pic>
        <p:pic>
          <p:nvPicPr>
            <p:cNvPr id="12" name="Picture 11"/>
            <p:cNvPicPr>
              <a:picLocks noChangeAspect="1"/>
            </p:cNvPicPr>
            <p:nvPr/>
          </p:nvPicPr>
          <p:blipFill rotWithShape="1">
            <a:blip r:embed="rId15"/>
            <a:stretch>
              <a:fillRect/>
            </a:stretch>
          </p:blipFill>
          <p:spPr>
            <a:xfrm>
              <a:off x="15862300" y="1701800"/>
              <a:ext cx="292100" cy="292100"/>
            </a:xfrm>
            <a:prstGeom prst="rect">
              <a:avLst/>
            </a:prstGeom>
          </p:spPr>
        </p:pic>
        <p:pic>
          <p:nvPicPr>
            <p:cNvPr id="13" name="Picture 12"/>
            <p:cNvPicPr>
              <a:picLocks noChangeAspect="1"/>
            </p:cNvPicPr>
            <p:nvPr/>
          </p:nvPicPr>
          <p:blipFill rotWithShape="1">
            <a:blip r:embed="rId16"/>
            <a:stretch>
              <a:fillRect/>
            </a:stretch>
          </p:blipFill>
          <p:spPr>
            <a:xfrm>
              <a:off x="15405100" y="1701800"/>
              <a:ext cx="292100" cy="292100"/>
            </a:xfrm>
            <a:prstGeom prst="rect">
              <a:avLst/>
            </a:prstGeom>
          </p:spPr>
        </p:pic>
        <p:pic>
          <p:nvPicPr>
            <p:cNvPr id="14" name="Picture 13"/>
            <p:cNvPicPr>
              <a:picLocks noChangeAspect="1"/>
            </p:cNvPicPr>
            <p:nvPr/>
          </p:nvPicPr>
          <p:blipFill rotWithShape="1">
            <a:blip r:embed="rId17"/>
            <a:stretch>
              <a:fillRect/>
            </a:stretch>
          </p:blipFill>
          <p:spPr>
            <a:xfrm>
              <a:off x="1689100" y="698500"/>
              <a:ext cx="3149600" cy="622300"/>
            </a:xfrm>
            <a:prstGeom prst="rect">
              <a:avLst/>
            </a:prstGeom>
          </p:spPr>
        </p:pic>
        <p:pic>
          <p:nvPicPr>
            <p:cNvPr id="16" name="Picture 17"/>
            <p:cNvPicPr>
              <a:picLocks noChangeAspect="1"/>
            </p:cNvPicPr>
            <p:nvPr/>
          </p:nvPicPr>
          <p:blipFill rotWithShape="1">
            <a:blip r:embed="rId18"/>
            <a:stretch>
              <a:fillRect/>
            </a:stretch>
          </p:blipFill>
          <p:spPr>
            <a:xfrm>
              <a:off x="17246600" y="8813800"/>
              <a:ext cx="38100" cy="762000"/>
            </a:xfrm>
            <a:prstGeom prst="rect">
              <a:avLst/>
            </a:prstGeom>
          </p:spPr>
        </p:pic>
        <p:pic>
          <p:nvPicPr>
            <p:cNvPr id="17" name="Picture 24"/>
            <p:cNvPicPr>
              <a:picLocks noChangeAspect="1"/>
            </p:cNvPicPr>
            <p:nvPr/>
          </p:nvPicPr>
          <p:blipFill rotWithShape="1">
            <a:blip r:embed="rId19"/>
            <a:stretch>
              <a:fillRect/>
            </a:stretch>
          </p:blipFill>
          <p:spPr>
            <a:xfrm>
              <a:off x="14452600" y="1612900"/>
              <a:ext cx="508000" cy="508000"/>
            </a:xfrm>
            <a:prstGeom prst="rect">
              <a:avLst/>
            </a:prstGeom>
          </p:spPr>
        </p:pic>
        <p:pic>
          <p:nvPicPr>
            <p:cNvPr id="18" name="Picture 25"/>
            <p:cNvPicPr>
              <a:picLocks noChangeAspect="1"/>
            </p:cNvPicPr>
            <p:nvPr/>
          </p:nvPicPr>
          <p:blipFill rotWithShape="1">
            <a:blip r:embed="rId20"/>
            <a:stretch>
              <a:fillRect/>
            </a:stretch>
          </p:blipFill>
          <p:spPr>
            <a:xfrm>
              <a:off x="14490700" y="1651000"/>
              <a:ext cx="419100" cy="419100"/>
            </a:xfrm>
            <a:prstGeom prst="rect">
              <a:avLst/>
            </a:prstGeom>
          </p:spPr>
        </p:pic>
        <p:pic>
          <p:nvPicPr>
            <p:cNvPr id="19" name="Picture 30"/>
            <p:cNvPicPr>
              <a:picLocks noChangeAspect="1"/>
            </p:cNvPicPr>
            <p:nvPr/>
          </p:nvPicPr>
          <p:blipFill rotWithShape="1">
            <a:blip r:embed="rId21"/>
            <a:stretch>
              <a:fillRect/>
            </a:stretch>
          </p:blipFill>
          <p:spPr>
            <a:xfrm>
              <a:off x="2222500" y="1600200"/>
              <a:ext cx="406400" cy="482600"/>
            </a:xfrm>
            <a:prstGeom prst="rect">
              <a:avLst/>
            </a:prstGeom>
          </p:spPr>
        </p:pic>
        <p:pic>
          <p:nvPicPr>
            <p:cNvPr id="20" name="Picture 31"/>
            <p:cNvPicPr>
              <a:picLocks noChangeAspect="1"/>
            </p:cNvPicPr>
            <p:nvPr/>
          </p:nvPicPr>
          <p:blipFill rotWithShape="1">
            <a:blip r:embed="rId22"/>
            <a:stretch>
              <a:fillRect/>
            </a:stretch>
          </p:blipFill>
          <p:spPr>
            <a:xfrm>
              <a:off x="6429545" y="7207610"/>
              <a:ext cx="6299200" cy="1104900"/>
            </a:xfrm>
            <a:prstGeom prst="rect">
              <a:avLst/>
            </a:prstGeom>
          </p:spPr>
        </p:pic>
        <p:pic>
          <p:nvPicPr>
            <p:cNvPr id="22" name="Picture 34"/>
            <p:cNvPicPr>
              <a:picLocks noChangeAspect="1"/>
            </p:cNvPicPr>
            <p:nvPr/>
          </p:nvPicPr>
          <p:blipFill rotWithShape="1">
            <a:blip r:embed="rId23"/>
            <a:stretch>
              <a:fillRect/>
            </a:stretch>
          </p:blipFill>
          <p:spPr>
            <a:xfrm rot="780000">
              <a:off x="11892034" y="7765725"/>
              <a:ext cx="825500" cy="825500"/>
            </a:xfrm>
            <a:prstGeom prst="rect">
              <a:avLst/>
            </a:prstGeom>
          </p:spPr>
        </p:pic>
      </p:grpSp>
      <p:sp>
        <p:nvSpPr>
          <p:cNvPr id="23" name="TextBox 22"/>
          <p:cNvSpPr txBox="1"/>
          <p:nvPr/>
        </p:nvSpPr>
        <p:spPr>
          <a:xfrm>
            <a:off x="3912754" y="3173730"/>
            <a:ext cx="4380344" cy="580207"/>
          </a:xfrm>
          <a:prstGeom prst="rect">
            <a:avLst/>
          </a:prstGeom>
          <a:noFill/>
        </p:spPr>
        <p:txBody>
          <a:bodyPr wrap="square" anchor="ctr">
            <a:spAutoFit/>
          </a:bodyPr>
          <a:lstStyle/>
          <a:p>
            <a:pPr lvl="0">
              <a:defRPr/>
            </a:pPr>
            <a:r>
              <a:rPr lang="en-US" altLang="ko-KR" sz="3200">
                <a:latin typeface="Pretendard SemiBold"/>
                <a:ea typeface="Pretendard SemiBold"/>
                <a:cs typeface="Pretendard Medium"/>
              </a:rPr>
              <a:t>www.babyloop.com</a:t>
            </a:r>
            <a:endParaRPr lang="ko-KR" altLang="en-US" sz="3200">
              <a:latin typeface="Pretendard SemiBold"/>
              <a:ea typeface="Pretendard SemiBold"/>
              <a:cs typeface="Pretendard Medium"/>
            </a:endParaRPr>
          </a:p>
        </p:txBody>
      </p:sp>
      <p:pic>
        <p:nvPicPr>
          <p:cNvPr id="24" name="그림 23"/>
          <p:cNvPicPr>
            <a:picLocks noChangeAspect="1"/>
          </p:cNvPicPr>
          <p:nvPr/>
        </p:nvPicPr>
        <p:blipFill rotWithShape="1">
          <a:blip r:embed="rId24"/>
          <a:stretch>
            <a:fillRect/>
          </a:stretch>
        </p:blipFill>
        <p:spPr>
          <a:xfrm>
            <a:off x="6293138" y="4756251"/>
            <a:ext cx="5701718" cy="2624313"/>
          </a:xfrm>
          <a:prstGeom prst="rect">
            <a:avLst/>
          </a:prstGeom>
        </p:spPr>
      </p:pic>
      <p:sp>
        <p:nvSpPr>
          <p:cNvPr id="26" name="TextBox 25"/>
          <p:cNvSpPr txBox="1"/>
          <p:nvPr/>
        </p:nvSpPr>
        <p:spPr>
          <a:xfrm>
            <a:off x="7239000" y="7941033"/>
            <a:ext cx="4042324" cy="646331"/>
          </a:xfrm>
          <a:prstGeom prst="rect">
            <a:avLst/>
          </a:prstGeom>
          <a:noFill/>
        </p:spPr>
        <p:txBody>
          <a:bodyPr wrap="square">
            <a:spAutoFit/>
          </a:bodyPr>
          <a:lstStyle/>
          <a:p>
            <a:pPr algn="ctr">
              <a:defRPr/>
            </a:pPr>
            <a:r>
              <a:rPr lang="ko-KR" altLang="en-US" sz="3600">
                <a:latin typeface="Pretendard SemiBold"/>
                <a:ea typeface="Pretendard SemiBold"/>
                <a:cs typeface="Pretendard SemiBold"/>
              </a:rPr>
              <a:t>베이비 루프 바로가기</a:t>
            </a:r>
            <a:endParaRPr lang="ko-KR" altLang="en-US" sz="3600">
              <a:latin typeface="Pretendard SemiBold"/>
              <a:ea typeface="Pretendard SemiBold"/>
              <a:cs typeface="Pretendard Semi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5B49F4D-7D13-685F-6F56-28EFCE00DC9A}"/>
              </a:ext>
            </a:extLst>
          </p:cNvPr>
          <p:cNvPicPr>
            <a:picLocks noChangeAspect="1"/>
          </p:cNvPicPr>
          <p:nvPr/>
        </p:nvPicPr>
        <p:blipFill>
          <a:blip r:embed="rId2"/>
          <a:stretch>
            <a:fillRect/>
          </a:stretch>
        </p:blipFill>
        <p:spPr>
          <a:xfrm>
            <a:off x="0" y="0"/>
            <a:ext cx="18288000" cy="10287000"/>
          </a:xfrm>
          <a:prstGeom prst="rect">
            <a:avLst/>
          </a:prstGeom>
        </p:spPr>
      </p:pic>
      <p:pic>
        <p:nvPicPr>
          <p:cNvPr id="3" name="Picture 3">
            <a:extLst>
              <a:ext uri="{FF2B5EF4-FFF2-40B4-BE49-F238E27FC236}">
                <a16:creationId xmlns:a16="http://schemas.microsoft.com/office/drawing/2014/main" id="{BEC06D12-6E68-323E-C27B-7C82FB0719B3}"/>
              </a:ext>
            </a:extLst>
          </p:cNvPr>
          <p:cNvPicPr>
            <a:picLocks noChangeAspect="1"/>
          </p:cNvPicPr>
          <p:nvPr/>
        </p:nvPicPr>
        <p:blipFill>
          <a:blip r:embed="rId3"/>
          <a:stretch>
            <a:fillRect/>
          </a:stretch>
        </p:blipFill>
        <p:spPr>
          <a:xfrm>
            <a:off x="4025900" y="3708400"/>
            <a:ext cx="10121900" cy="2184400"/>
          </a:xfrm>
          <a:prstGeom prst="rect">
            <a:avLst/>
          </a:prstGeom>
        </p:spPr>
      </p:pic>
      <p:pic>
        <p:nvPicPr>
          <p:cNvPr id="4" name="Picture 4">
            <a:extLst>
              <a:ext uri="{FF2B5EF4-FFF2-40B4-BE49-F238E27FC236}">
                <a16:creationId xmlns:a16="http://schemas.microsoft.com/office/drawing/2014/main" id="{73CF0159-E386-13C3-41B5-FEC11E71685D}"/>
              </a:ext>
            </a:extLst>
          </p:cNvPr>
          <p:cNvPicPr>
            <a:picLocks noChangeAspect="1"/>
          </p:cNvPicPr>
          <p:nvPr/>
        </p:nvPicPr>
        <p:blipFill>
          <a:blip r:embed="rId4"/>
          <a:stretch>
            <a:fillRect/>
          </a:stretch>
        </p:blipFill>
        <p:spPr>
          <a:xfrm>
            <a:off x="3911600" y="3568700"/>
            <a:ext cx="10375900" cy="2425700"/>
          </a:xfrm>
          <a:prstGeom prst="rect">
            <a:avLst/>
          </a:prstGeom>
        </p:spPr>
      </p:pic>
      <p:pic>
        <p:nvPicPr>
          <p:cNvPr id="6" name="Picture 6">
            <a:extLst>
              <a:ext uri="{FF2B5EF4-FFF2-40B4-BE49-F238E27FC236}">
                <a16:creationId xmlns:a16="http://schemas.microsoft.com/office/drawing/2014/main" id="{1B8E9F4A-0F49-B75C-B4F8-7CD0C2F875E3}"/>
              </a:ext>
            </a:extLst>
          </p:cNvPr>
          <p:cNvPicPr>
            <a:picLocks noChangeAspect="1"/>
          </p:cNvPicPr>
          <p:nvPr/>
        </p:nvPicPr>
        <p:blipFill>
          <a:blip r:embed="rId5"/>
          <a:stretch>
            <a:fillRect/>
          </a:stretch>
        </p:blipFill>
        <p:spPr>
          <a:xfrm>
            <a:off x="0" y="9290050"/>
            <a:ext cx="18288000" cy="1028700"/>
          </a:xfrm>
          <a:prstGeom prst="rect">
            <a:avLst/>
          </a:prstGeom>
        </p:spPr>
      </p:pic>
      <p:pic>
        <p:nvPicPr>
          <p:cNvPr id="13" name="Picture 13">
            <a:extLst>
              <a:ext uri="{FF2B5EF4-FFF2-40B4-BE49-F238E27FC236}">
                <a16:creationId xmlns:a16="http://schemas.microsoft.com/office/drawing/2014/main" id="{5A4A8CCD-F316-D921-E24C-862868B2C474}"/>
              </a:ext>
            </a:extLst>
          </p:cNvPr>
          <p:cNvPicPr>
            <a:picLocks noChangeAspect="1"/>
          </p:cNvPicPr>
          <p:nvPr/>
        </p:nvPicPr>
        <p:blipFill>
          <a:blip r:embed="rId6"/>
          <a:stretch>
            <a:fillRect/>
          </a:stretch>
        </p:blipFill>
        <p:spPr>
          <a:xfrm rot="780000">
            <a:off x="14465300" y="5854700"/>
            <a:ext cx="825500" cy="825500"/>
          </a:xfrm>
          <a:prstGeom prst="rect">
            <a:avLst/>
          </a:prstGeom>
        </p:spPr>
      </p:pic>
      <p:sp>
        <p:nvSpPr>
          <p:cNvPr id="17" name="TextBox 16">
            <a:extLst>
              <a:ext uri="{FF2B5EF4-FFF2-40B4-BE49-F238E27FC236}">
                <a16:creationId xmlns:a16="http://schemas.microsoft.com/office/drawing/2014/main" id="{6561E915-8862-538E-245D-568C0E5492F0}"/>
              </a:ext>
            </a:extLst>
          </p:cNvPr>
          <p:cNvSpPr txBox="1"/>
          <p:nvPr/>
        </p:nvSpPr>
        <p:spPr>
          <a:xfrm>
            <a:off x="4013200" y="3639622"/>
            <a:ext cx="10147300" cy="2215991"/>
          </a:xfrm>
          <a:prstGeom prst="rect">
            <a:avLst/>
          </a:prstGeom>
          <a:noFill/>
        </p:spPr>
        <p:txBody>
          <a:bodyPr wrap="square" rtlCol="0">
            <a:spAutoFit/>
          </a:bodyPr>
          <a:lstStyle/>
          <a:p>
            <a:pPr algn="ctr"/>
            <a:r>
              <a:rPr lang="en-US" altLang="ko-KR" sz="13800" dirty="0">
                <a:latin typeface="Pretendard Variable ExtraBold" panose="02000003000000020004" pitchFamily="2" charset="-127"/>
                <a:ea typeface="Pretendard Variable ExtraBold" panose="02000003000000020004" pitchFamily="2" charset="-127"/>
                <a:cs typeface="Pretendard Variable ExtraBold" panose="02000003000000020004" pitchFamily="2" charset="-127"/>
              </a:rPr>
              <a:t>Q &amp; A</a:t>
            </a:r>
            <a:endParaRPr lang="ko-KR" altLang="en-US" sz="13800" dirty="0">
              <a:latin typeface="Pretendard Variable ExtraBold" panose="02000003000000020004" pitchFamily="2" charset="-127"/>
              <a:ea typeface="Pretendard Variable ExtraBold" panose="02000003000000020004" pitchFamily="2" charset="-127"/>
              <a:cs typeface="Pretendard Variable ExtraBold" panose="02000003000000020004" pitchFamily="2" charset="-127"/>
            </a:endParaRPr>
          </a:p>
        </p:txBody>
      </p:sp>
    </p:spTree>
    <p:extLst>
      <p:ext uri="{BB962C8B-B14F-4D97-AF65-F5344CB8AC3E}">
        <p14:creationId xmlns:p14="http://schemas.microsoft.com/office/powerpoint/2010/main" val="440713299"/>
      </p:ext>
    </p:extLst>
  </p:cSld>
  <p:clrMapOvr>
    <a:masterClrMapping/>
  </p:clrMapOvr>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8" name="직사각형 27"/>
          <p:cNvSpPr/>
          <p:nvPr/>
        </p:nvSpPr>
        <p:spPr>
          <a:xfrm>
            <a:off x="-4" y="-8530"/>
            <a:ext cx="18288002" cy="102955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4064000"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프로젝트 소감</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00.</a:t>
            </a:r>
            <a:endParaRPr lang="ko-KR" altLang="en-US" sz="2000">
              <a:latin typeface="Pretendard Light"/>
              <a:ea typeface="Pretendard Light"/>
              <a:cs typeface="Pretendard Light"/>
            </a:endParaRPr>
          </a:p>
        </p:txBody>
      </p:sp>
      <p:grpSp>
        <p:nvGrpSpPr>
          <p:cNvPr id="32" name="그룹 31"/>
          <p:cNvGrpSpPr/>
          <p:nvPr/>
        </p:nvGrpSpPr>
        <p:grpSpPr>
          <a:xfrm rot="0">
            <a:off x="386439" y="2347486"/>
            <a:ext cx="17515116" cy="7656612"/>
            <a:chOff x="384530" y="1540327"/>
            <a:chExt cx="17515116" cy="8057244"/>
          </a:xfrm>
        </p:grpSpPr>
        <p:grpSp>
          <p:nvGrpSpPr>
            <p:cNvPr id="33" name="그룹 32"/>
            <p:cNvGrpSpPr/>
            <p:nvPr/>
          </p:nvGrpSpPr>
          <p:grpSpPr>
            <a:xfrm rot="0">
              <a:off x="384530" y="1540327"/>
              <a:ext cx="17515116" cy="8057244"/>
              <a:chOff x="442249" y="1505855"/>
              <a:chExt cx="17403498" cy="8266448"/>
            </a:xfrm>
          </p:grpSpPr>
          <p:sp>
            <p:nvSpPr>
              <p:cNvPr id="41" name="직사각형 40"/>
              <p:cNvSpPr/>
              <p:nvPr/>
            </p:nvSpPr>
            <p:spPr>
              <a:xfrm>
                <a:off x="3929501" y="1505855"/>
                <a:ext cx="13916246" cy="826644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40" name="그룹 39"/>
              <p:cNvGrpSpPr/>
              <p:nvPr/>
            </p:nvGrpSpPr>
            <p:grpSpPr>
              <a:xfrm rot="0">
                <a:off x="442249" y="1505855"/>
                <a:ext cx="3487249" cy="8266448"/>
                <a:chOff x="469466" y="1478646"/>
                <a:chExt cx="3487249" cy="8261001"/>
              </a:xfrm>
            </p:grpSpPr>
            <p:sp>
              <p:nvSpPr>
                <p:cNvPr id="42" name="직사각형 41"/>
                <p:cNvSpPr/>
                <p:nvPr/>
              </p:nvSpPr>
              <p:spPr>
                <a:xfrm>
                  <a:off x="469466" y="1478646"/>
                  <a:ext cx="3487249" cy="82610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TextBox 42"/>
                <p:cNvSpPr txBox="1"/>
                <p:nvPr/>
              </p:nvSpPr>
              <p:spPr>
                <a:xfrm>
                  <a:off x="659678" y="5486766"/>
                  <a:ext cx="3097231" cy="662676"/>
                </a:xfrm>
                <a:prstGeom prst="rect">
                  <a:avLst/>
                </a:prstGeom>
                <a:noFill/>
              </p:spPr>
              <p:txBody>
                <a:bodyPr wrap="square">
                  <a:spAutoFit/>
                </a:bodyPr>
                <a:lstStyle/>
                <a:p>
                  <a:pPr algn="ctr">
                    <a:defRPr/>
                  </a:pPr>
                  <a:r>
                    <a:rPr lang="ko-KR" altLang="en-US" sz="3600">
                      <a:latin typeface="Pretendard Medium"/>
                      <a:ea typeface="Pretendard Medium"/>
                      <a:cs typeface="Pretendard Medium"/>
                    </a:rPr>
                    <a:t>엄종현 </a:t>
                  </a:r>
                  <a:r>
                    <a:rPr lang="en-US" altLang="ko-KR" sz="3600">
                      <a:latin typeface="Pretendard Medium"/>
                      <a:ea typeface="Pretendard Medium"/>
                      <a:cs typeface="Pretendard Medium"/>
                    </a:rPr>
                    <a:t>| </a:t>
                  </a:r>
                  <a:r>
                    <a:rPr lang="ko-KR" altLang="en-US" sz="3600">
                      <a:latin typeface="Pretendard Medium"/>
                      <a:ea typeface="Pretendard Medium"/>
                      <a:cs typeface="Pretendard Medium"/>
                    </a:rPr>
                    <a:t>팀장</a:t>
                  </a:r>
                  <a:endParaRPr lang="ko-KR" altLang="en-US" sz="3600">
                    <a:latin typeface="Pretendard Medium"/>
                    <a:ea typeface="Pretendard Medium"/>
                    <a:cs typeface="Pretendard Medium"/>
                  </a:endParaRPr>
                </a:p>
              </p:txBody>
            </p:sp>
          </p:grpSp>
        </p:grpSp>
        <p:sp>
          <p:nvSpPr>
            <p:cNvPr id="37" name="TextBox 36"/>
            <p:cNvSpPr txBox="1"/>
            <p:nvPr/>
          </p:nvSpPr>
          <p:spPr>
            <a:xfrm>
              <a:off x="562516" y="6802296"/>
              <a:ext cx="3211336" cy="2770227"/>
            </a:xfrm>
            <a:prstGeom prst="rect">
              <a:avLst/>
            </a:prstGeom>
            <a:noFill/>
          </p:spPr>
          <p:txBody>
            <a:bodyPr wrap="square" anchor="t">
              <a:spAutoFit/>
            </a:bodyPr>
            <a:lstStyle/>
            <a:p>
              <a:pPr marL="457200" indent="-457200" algn="just">
                <a:lnSpc>
                  <a:spcPts val="4000"/>
                </a:lnSpc>
                <a:buFont typeface="Wingdings"/>
                <a:buChar char="§"/>
                <a:defRPr/>
              </a:pPr>
              <a:r>
                <a:rPr lang="ko-KR" altLang="en-US" sz="2400">
                  <a:latin typeface="Pretendard Light"/>
                  <a:ea typeface="Pretendard Light"/>
                  <a:cs typeface="Pretendard Light"/>
                </a:rPr>
                <a:t>프로젝트 총괄</a:t>
              </a:r>
              <a:endParaRPr lang="ko-KR" altLang="en-US" sz="2400">
                <a:latin typeface="Pretendard Light"/>
                <a:ea typeface="Pretendard Light"/>
                <a:cs typeface="Pretendard Light"/>
              </a:endParaRPr>
            </a:p>
            <a:p>
              <a:pPr marL="457200" indent="-457200" algn="just">
                <a:lnSpc>
                  <a:spcPts val="4000"/>
                </a:lnSpc>
                <a:buFont typeface="Wingdings"/>
                <a:buChar char="§"/>
                <a:defRPr/>
              </a:pPr>
              <a:r>
                <a:rPr lang="en-US" altLang="ko-KR" sz="2400">
                  <a:latin typeface="Pretendard Light"/>
                  <a:ea typeface="Pretendard Light"/>
                  <a:cs typeface="Pretendard Light"/>
                </a:rPr>
                <a:t>DB </a:t>
              </a:r>
              <a:r>
                <a:rPr lang="ko-KR" altLang="en-US" sz="2400">
                  <a:latin typeface="Pretendard Light"/>
                  <a:ea typeface="Pretendard Light"/>
                  <a:cs typeface="Pretendard Light"/>
                </a:rPr>
                <a:t>설계</a:t>
              </a:r>
              <a:endParaRPr lang="ko-KR" altLang="en-US" sz="2400">
                <a:latin typeface="Pretendard Light"/>
                <a:ea typeface="Pretendard Light"/>
                <a:cs typeface="Pretendard Light"/>
              </a:endParaRPr>
            </a:p>
            <a:p>
              <a:pPr marL="457200" indent="-457200" algn="just">
                <a:lnSpc>
                  <a:spcPts val="4000"/>
                </a:lnSpc>
                <a:buFont typeface="Wingdings"/>
                <a:buChar char="§"/>
                <a:defRPr/>
              </a:pPr>
              <a:r>
                <a:rPr lang="en-US" altLang="ko-KR" sz="2400">
                  <a:latin typeface="Pretendard Light"/>
                  <a:ea typeface="Pretendard Light"/>
                  <a:cs typeface="Pretendard Light"/>
                </a:rPr>
                <a:t>API </a:t>
              </a:r>
              <a:r>
                <a:rPr lang="ko-KR" altLang="en-US" sz="2400">
                  <a:latin typeface="Pretendard Light"/>
                  <a:ea typeface="Pretendard Light"/>
                  <a:cs typeface="Pretendard Light"/>
                </a:rPr>
                <a:t>설계</a:t>
              </a:r>
              <a:endParaRPr lang="ko-KR" altLang="en-US" sz="2400">
                <a:latin typeface="Pretendard Light"/>
                <a:ea typeface="Pretendard Light"/>
                <a:cs typeface="Pretendard Light"/>
              </a:endParaRPr>
            </a:p>
            <a:p>
              <a:pPr marL="457200" indent="-457200" algn="just">
                <a:lnSpc>
                  <a:spcPts val="4000"/>
                </a:lnSpc>
                <a:buFont typeface="Wingdings"/>
                <a:buChar char="§"/>
                <a:defRPr/>
              </a:pPr>
              <a:r>
                <a:rPr lang="ko-KR" altLang="en-US" sz="2400">
                  <a:latin typeface="Pretendard Light"/>
                  <a:ea typeface="Pretendard Light"/>
                  <a:cs typeface="Pretendard Light"/>
                </a:rPr>
                <a:t>회원인증 보안 설계</a:t>
              </a:r>
              <a:endParaRPr lang="ko-KR" altLang="en-US" sz="2400">
                <a:latin typeface="Pretendard Light"/>
                <a:ea typeface="Pretendard Light"/>
                <a:cs typeface="Pretendard Light"/>
              </a:endParaRPr>
            </a:p>
            <a:p>
              <a:pPr marL="457200" indent="-457200" algn="just">
                <a:lnSpc>
                  <a:spcPts val="4000"/>
                </a:lnSpc>
                <a:buFont typeface="Wingdings"/>
                <a:buChar char="§"/>
                <a:defRPr/>
              </a:pPr>
              <a:r>
                <a:rPr lang="ko-KR" altLang="en-US" sz="2400">
                  <a:latin typeface="Pretendard Light"/>
                  <a:ea typeface="Pretendard Light"/>
                  <a:cs typeface="Pretendard Light"/>
                </a:rPr>
                <a:t>결제 기능 구현</a:t>
              </a:r>
              <a:endParaRPr lang="en-US" altLang="ko-KR" sz="2400">
                <a:latin typeface="Pretendard Light"/>
                <a:ea typeface="Pretendard Light"/>
                <a:cs typeface="Pretendard Light"/>
              </a:endParaRPr>
            </a:p>
          </p:txBody>
        </p:sp>
      </p:grpSp>
      <p:sp>
        <p:nvSpPr>
          <p:cNvPr id="45" name="사각형: 둥근 모서리 44"/>
          <p:cNvSpPr/>
          <p:nvPr/>
        </p:nvSpPr>
        <p:spPr>
          <a:xfrm>
            <a:off x="1229278" y="6790502"/>
            <a:ext cx="1814283" cy="475538"/>
          </a:xfrm>
          <a:prstGeom prst="roundRect">
            <a:avLst>
              <a:gd name="adj" fmla="val 16667"/>
            </a:avLst>
          </a:prstGeom>
          <a:solidFill>
            <a:srgbClr val="ffcd4a"/>
          </a:solidFill>
          <a:ln w="25400"/>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2800">
                <a:solidFill>
                  <a:schemeClr val="tx1"/>
                </a:solidFill>
                <a:latin typeface="Pretendard SemiBold"/>
                <a:ea typeface="Pretendard SemiBold"/>
                <a:cs typeface="Pretendard SemiBold"/>
              </a:rPr>
              <a:t>백엔드</a:t>
            </a:r>
            <a:endParaRPr lang="ko-KR" altLang="en-US" sz="2800">
              <a:solidFill>
                <a:schemeClr val="tx1"/>
              </a:solidFill>
              <a:latin typeface="Pretendard SemiBold"/>
              <a:ea typeface="Pretendard SemiBold"/>
              <a:cs typeface="Pretendard SemiBold"/>
            </a:endParaRPr>
          </a:p>
        </p:txBody>
      </p:sp>
      <p:pic>
        <p:nvPicPr>
          <p:cNvPr id="172" name="Picture 22"/>
          <p:cNvPicPr/>
          <p:nvPr/>
        </p:nvPicPr>
        <p:blipFill rotWithShape="1">
          <a:blip r:embed="rId11"/>
          <a:srcRect/>
          <a:stretch>
            <a:fillRect/>
          </a:stretch>
        </p:blipFill>
        <p:spPr>
          <a:xfrm>
            <a:off x="751401" y="2724012"/>
            <a:ext cx="2708258" cy="3166595"/>
          </a:xfrm>
          <a:prstGeom prst="rect">
            <a:avLst/>
          </a:prstGeom>
          <a:solidFill>
            <a:schemeClr val="bg1"/>
          </a:solidFill>
          <a:ln w="25400">
            <a:solidFill>
              <a:schemeClr val="tx1"/>
            </a:solidFill>
          </a:ln>
        </p:spPr>
      </p:pic>
      <p:sp>
        <p:nvSpPr>
          <p:cNvPr id="173" name="TextBox 33"/>
          <p:cNvSpPr txBox="1"/>
          <p:nvPr/>
        </p:nvSpPr>
        <p:spPr>
          <a:xfrm>
            <a:off x="4158168" y="3356351"/>
            <a:ext cx="13485092" cy="2467630"/>
          </a:xfrm>
          <a:prstGeom prst="rect">
            <a:avLst/>
          </a:prstGeom>
          <a:noFill/>
        </p:spPr>
        <p:txBody>
          <a:bodyPr wrap="square">
            <a:spAutoFit/>
          </a:bodyPr>
          <a:lstStyle/>
          <a:p>
            <a:pPr algn="just">
              <a:defRPr/>
            </a:pPr>
            <a:r>
              <a:rPr lang="ko-KR" altLang="en-US" sz="2600">
                <a:latin typeface="Pretendard Light"/>
                <a:ea typeface="Pretendard Light"/>
                <a:cs typeface="Pretendard Light"/>
              </a:rPr>
              <a:t> 이번 프로젝트에서 팀장을 맡으면서 소통이 얼마나 중요한지를 절실히 느꼈습니다</a:t>
            </a:r>
            <a:r>
              <a:rPr lang="en-US" altLang="ko-KR" sz="2600">
                <a:latin typeface="Pretendard Light"/>
                <a:ea typeface="Pretendard Light"/>
                <a:cs typeface="Pretendard Light"/>
              </a:rPr>
              <a:t>.</a:t>
            </a:r>
            <a:r>
              <a:rPr lang="ko-KR" altLang="en-US" sz="2600">
                <a:latin typeface="Pretendard Light"/>
                <a:ea typeface="Pretendard Light"/>
                <a:cs typeface="Pretendard Light"/>
              </a:rPr>
              <a:t> 원활한 의사소통이 없으면 작업이 겹치거나 누락되는 문제가 생기고</a:t>
            </a:r>
            <a:r>
              <a:rPr lang="en-US" altLang="ko-KR" sz="2600">
                <a:latin typeface="Pretendard Light"/>
                <a:ea typeface="Pretendard Light"/>
                <a:cs typeface="Pretendard Light"/>
              </a:rPr>
              <a:t>,</a:t>
            </a:r>
            <a:r>
              <a:rPr lang="ko-KR" altLang="en-US" sz="2600">
                <a:latin typeface="Pretendard Light"/>
                <a:ea typeface="Pretendard Light"/>
                <a:cs typeface="Pretendard Light"/>
              </a:rPr>
              <a:t> 개발속도도 그만큼 느려지고 예상했던 개발 속도가 안나옴을 느꼈질수 있었습니다</a:t>
            </a:r>
            <a:r>
              <a:rPr lang="en-US" altLang="ko-KR" sz="2600">
                <a:latin typeface="Pretendard Light"/>
                <a:ea typeface="Pretendard Light"/>
                <a:cs typeface="Pretendard Light"/>
              </a:rPr>
              <a:t>.</a:t>
            </a:r>
            <a:r>
              <a:rPr lang="ko-KR" altLang="en-US" sz="2600">
                <a:latin typeface="Pretendard Light"/>
                <a:ea typeface="Pretendard Light"/>
                <a:cs typeface="Pretendard Light"/>
              </a:rPr>
              <a:t> 특히 백엔드와 프론트엔드간 협업에서는 각자의 역할을 명확히 정리하고</a:t>
            </a:r>
            <a:r>
              <a:rPr lang="en-US" altLang="ko-KR" sz="2600">
                <a:latin typeface="Pretendard Light"/>
                <a:ea typeface="Pretendard Light"/>
                <a:cs typeface="Pretendard Light"/>
              </a:rPr>
              <a:t>,</a:t>
            </a:r>
            <a:r>
              <a:rPr lang="ko-KR" altLang="en-US" sz="2600">
                <a:latin typeface="Pretendard Light"/>
                <a:ea typeface="Pretendard Light"/>
                <a:cs typeface="Pretendard Light"/>
              </a:rPr>
              <a:t> 데이터의 흐름을 사전에 정의하며 진행하는 것이너무나도 중요함을 깨달았습니다</a:t>
            </a:r>
            <a:r>
              <a:rPr lang="en-US" altLang="ko-KR" sz="2600">
                <a:latin typeface="Pretendard Light"/>
                <a:ea typeface="Pretendard Light"/>
                <a:cs typeface="Pretendard Light"/>
              </a:rPr>
              <a:t>.</a:t>
            </a:r>
            <a:r>
              <a:rPr lang="ko-KR" altLang="en-US" sz="2600">
                <a:latin typeface="Pretendard Light"/>
                <a:ea typeface="Pretendard Light"/>
                <a:cs typeface="Pretendard Light"/>
              </a:rPr>
              <a:t> 그리고 완전한 분리를 하는것 보다는 백엔드에서 쉽게 처리할 수있는 부분과 프론트에서 쉽게 처리할 수있는을 파악하여 기능을 적절히 조정하는 것이 효율적이 개발을 할수 있음을 깨달았습니다</a:t>
            </a:r>
            <a:r>
              <a:rPr lang="en-US" altLang="ko-KR" sz="2600">
                <a:latin typeface="Pretendard Light"/>
                <a:ea typeface="Pretendard Light"/>
                <a:cs typeface="Pretendard Light"/>
              </a:rPr>
              <a:t>.</a:t>
            </a:r>
            <a:endParaRPr lang="ko-KR" altLang="en-US" sz="2600">
              <a:latin typeface="Pretendard Light"/>
              <a:ea typeface="Pretendard Light"/>
              <a:cs typeface="Pretendard Light"/>
            </a:endParaRPr>
          </a:p>
        </p:txBody>
      </p:sp>
      <p:sp>
        <p:nvSpPr>
          <p:cNvPr id="174" name="TextBox 37"/>
          <p:cNvSpPr txBox="1"/>
          <p:nvPr/>
        </p:nvSpPr>
        <p:spPr>
          <a:xfrm>
            <a:off x="4158169" y="2627563"/>
            <a:ext cx="7877621" cy="646330"/>
          </a:xfrm>
          <a:prstGeom prst="rect">
            <a:avLst/>
          </a:prstGeom>
          <a:solidFill>
            <a:srgbClr val="ffff00">
              <a:alpha val="32000"/>
            </a:srgbClr>
          </a:solidFill>
        </p:spPr>
        <p:txBody>
          <a:bodyPr wrap="none">
            <a:spAutoFit/>
          </a:bodyPr>
          <a:lstStyle/>
          <a:p>
            <a:pPr lvl="0">
              <a:defRPr/>
            </a:pPr>
            <a:r>
              <a:rPr lang="ko-KR" altLang="en-US" sz="3600">
                <a:latin typeface="Pretendard SemiBold"/>
                <a:ea typeface="Pretendard SemiBold"/>
                <a:cs typeface="Pretendard SemiBold"/>
              </a:rPr>
              <a:t>프로젝트 성공의 열쇠는 유연한 소통과 협업</a:t>
            </a:r>
            <a:endParaRPr lang="en-US" altLang="ko-KR" sz="3600">
              <a:latin typeface="Pretendard SemiBold"/>
              <a:ea typeface="Pretendard SemiBold"/>
              <a:cs typeface="Pretendard SemiBold"/>
            </a:endParaRPr>
          </a:p>
        </p:txBody>
      </p:sp>
      <p:sp>
        <p:nvSpPr>
          <p:cNvPr id="175" name="TextBox 33"/>
          <p:cNvSpPr txBox="1"/>
          <p:nvPr/>
        </p:nvSpPr>
        <p:spPr>
          <a:xfrm>
            <a:off x="4158170" y="6897629"/>
            <a:ext cx="13485092" cy="2858020"/>
          </a:xfrm>
          <a:prstGeom prst="rect">
            <a:avLst/>
          </a:prstGeom>
          <a:noFill/>
        </p:spPr>
        <p:txBody>
          <a:bodyPr wrap="square">
            <a:spAutoFit/>
          </a:bodyPr>
          <a:lstStyle/>
          <a:p>
            <a:pPr algn="just">
              <a:defRPr/>
            </a:pPr>
            <a:r>
              <a:rPr lang="ko-KR" altLang="en-US" sz="2600">
                <a:latin typeface="Pretendard Light"/>
                <a:ea typeface="Pretendard Light"/>
                <a:cs typeface="Pretendard Light"/>
              </a:rPr>
              <a:t> </a:t>
            </a:r>
            <a:r>
              <a:rPr lang="en-US" altLang="ko-KR" sz="2600">
                <a:latin typeface="Pretendard Light"/>
                <a:ea typeface="Pretendard Light"/>
                <a:cs typeface="Pretendard Light"/>
              </a:rPr>
              <a:t>처음에는 빠르게 회의를 진행하고 기획을 진행하는 데 마음이 급했지만, 프로젝트가 진행될수록 중간 회의를 통해 진행 상황과 변경된 내용을 공유하는 것이 중요하다는 것을 깨달았습니다. 이번 프로젝트에서는 이러한 점을 충분히 적용하지 못했지만, 앞으로 성공적인 프로젝트를 수행하는 데 큰 밑거름이 될 경험을 했습니다.</a:t>
            </a:r>
            <a:r>
              <a:rPr lang="ko-KR" altLang="en-US" sz="2600">
                <a:latin typeface="Pretendard Light"/>
                <a:ea typeface="Pretendard Light"/>
                <a:cs typeface="Pretendard Light"/>
              </a:rPr>
              <a:t> </a:t>
            </a:r>
            <a:r>
              <a:rPr lang="en-US" altLang="ko-KR" sz="2600">
                <a:latin typeface="Pretendard Light"/>
                <a:ea typeface="Pretendard Light"/>
                <a:cs typeface="Pretendard Light"/>
              </a:rPr>
              <a:t>또한, 요구사항 정의서를 작성하는 과정에서 여러 시행착오를 겪었지만, 진행하면서 점점 더 명확한 내용으로 수정해야 한다는 점을 배웠습니다. 프로젝트의 마감일과 진행 상황에 따라 추가할 기능과 불필요한 기능을 정리하는 것이 팀원 간 원활한 의사소통을 위한 중요한 과정임을 느꼈습니다.</a:t>
            </a:r>
            <a:endParaRPr lang="en-US" altLang="ko-KR" sz="2600">
              <a:latin typeface="Pretendard Light"/>
              <a:ea typeface="Pretendard Light"/>
              <a:cs typeface="Pretendard Light"/>
            </a:endParaRPr>
          </a:p>
        </p:txBody>
      </p:sp>
      <p:sp>
        <p:nvSpPr>
          <p:cNvPr id="176" name="TextBox 37"/>
          <p:cNvSpPr txBox="1"/>
          <p:nvPr/>
        </p:nvSpPr>
        <p:spPr>
          <a:xfrm>
            <a:off x="4158171" y="6160568"/>
            <a:ext cx="7763319" cy="646330"/>
          </a:xfrm>
          <a:prstGeom prst="rect">
            <a:avLst/>
          </a:prstGeom>
          <a:solidFill>
            <a:srgbClr val="ffff00">
              <a:alpha val="32000"/>
            </a:srgbClr>
          </a:solidFill>
        </p:spPr>
        <p:txBody>
          <a:bodyPr wrap="none">
            <a:spAutoFit/>
          </a:bodyPr>
          <a:lstStyle/>
          <a:p>
            <a:pPr lvl="0">
              <a:defRPr/>
            </a:pPr>
            <a:r>
              <a:rPr lang="ko-KR" altLang="en-US" sz="3600">
                <a:latin typeface="Pretendard SemiBold"/>
                <a:ea typeface="Pretendard SemiBold"/>
                <a:cs typeface="Pretendard SemiBold"/>
              </a:rPr>
              <a:t>초기 기획과 팀워크가 프로젝트를 좌우한다</a:t>
            </a:r>
            <a:endParaRPr lang="en-US" altLang="ko-KR" sz="3600">
              <a:latin typeface="Pretendard SemiBold"/>
              <a:ea typeface="Pretendard SemiBold"/>
              <a:cs typeface="Pretendard Semi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8" name="직사각형 27"/>
          <p:cNvSpPr/>
          <p:nvPr/>
        </p:nvSpPr>
        <p:spPr>
          <a:xfrm>
            <a:off x="-4" y="-8530"/>
            <a:ext cx="18288002" cy="102955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00.</a:t>
            </a:r>
            <a:endParaRPr lang="ko-KR" altLang="en-US" sz="2000">
              <a:latin typeface="Pretendard Light"/>
              <a:ea typeface="Pretendard Light"/>
              <a:cs typeface="Pretendard Light"/>
            </a:endParaRPr>
          </a:p>
        </p:txBody>
      </p:sp>
      <p:grpSp>
        <p:nvGrpSpPr>
          <p:cNvPr id="40" name="그룹 39"/>
          <p:cNvGrpSpPr/>
          <p:nvPr/>
        </p:nvGrpSpPr>
        <p:grpSpPr>
          <a:xfrm rot="0">
            <a:off x="386439" y="2347486"/>
            <a:ext cx="3509614" cy="7656612"/>
            <a:chOff x="469466" y="1478646"/>
            <a:chExt cx="3487249" cy="8261001"/>
          </a:xfrm>
        </p:grpSpPr>
        <p:sp>
          <p:nvSpPr>
            <p:cNvPr id="42" name="직사각형 41"/>
            <p:cNvSpPr/>
            <p:nvPr/>
          </p:nvSpPr>
          <p:spPr>
            <a:xfrm>
              <a:off x="469466" y="1478646"/>
              <a:ext cx="3487249" cy="82610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TextBox 42"/>
            <p:cNvSpPr txBox="1"/>
            <p:nvPr/>
          </p:nvSpPr>
          <p:spPr>
            <a:xfrm>
              <a:off x="659678" y="5486766"/>
              <a:ext cx="3097231" cy="697350"/>
            </a:xfrm>
            <a:prstGeom prst="rect">
              <a:avLst/>
            </a:prstGeom>
            <a:noFill/>
          </p:spPr>
          <p:txBody>
            <a:bodyPr wrap="square">
              <a:spAutoFit/>
            </a:bodyPr>
            <a:lstStyle/>
            <a:p>
              <a:pPr algn="ctr">
                <a:defRPr/>
              </a:pPr>
              <a:r>
                <a:rPr lang="ko-KR" altLang="en-US" sz="3600">
                  <a:latin typeface="Pretendard Medium"/>
                  <a:ea typeface="Pretendard Medium"/>
                  <a:cs typeface="Pretendard Medium"/>
                </a:rPr>
                <a:t>고영빈 </a:t>
              </a:r>
              <a:r>
                <a:rPr lang="en-US" altLang="ko-KR" sz="3600">
                  <a:latin typeface="Pretendard Medium"/>
                  <a:ea typeface="Pretendard Medium"/>
                  <a:cs typeface="Pretendard Medium"/>
                </a:rPr>
                <a:t>| </a:t>
              </a:r>
              <a:r>
                <a:rPr lang="ko-KR" altLang="en-US" sz="3600">
                  <a:latin typeface="Pretendard Medium"/>
                  <a:ea typeface="Pretendard Medium"/>
                  <a:cs typeface="Pretendard Medium"/>
                </a:rPr>
                <a:t>부팀장</a:t>
              </a:r>
              <a:endParaRPr lang="ko-KR" altLang="en-US" sz="3600">
                <a:latin typeface="Pretendard Medium"/>
                <a:ea typeface="Pretendard Medium"/>
                <a:cs typeface="Pretendard Medium"/>
              </a:endParaRPr>
            </a:p>
          </p:txBody>
        </p:sp>
      </p:grpSp>
      <p:sp>
        <p:nvSpPr>
          <p:cNvPr id="41" name="직사각형 40"/>
          <p:cNvSpPr/>
          <p:nvPr/>
        </p:nvSpPr>
        <p:spPr>
          <a:xfrm>
            <a:off x="3896054" y="2347486"/>
            <a:ext cx="14005499" cy="765661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7" name="TextBox 36"/>
          <p:cNvSpPr txBox="1"/>
          <p:nvPr/>
        </p:nvSpPr>
        <p:spPr>
          <a:xfrm>
            <a:off x="564425" y="7347812"/>
            <a:ext cx="3153645" cy="1613308"/>
          </a:xfrm>
          <a:prstGeom prst="rect">
            <a:avLst/>
          </a:prstGeom>
          <a:noFill/>
        </p:spPr>
        <p:txBody>
          <a:bodyPr wrap="square" anchor="t">
            <a:spAutoFit/>
          </a:bodyPr>
          <a:lstStyle/>
          <a:p>
            <a:pPr marL="457200" indent="-457200">
              <a:lnSpc>
                <a:spcPts val="4000"/>
              </a:lnSpc>
              <a:buFont typeface="Wingdings"/>
              <a:buChar char="§"/>
              <a:defRPr/>
            </a:pPr>
            <a:r>
              <a:rPr lang="ko-KR" altLang="en-US" sz="2400">
                <a:latin typeface="Pretendard Light"/>
                <a:ea typeface="Pretendard Light"/>
                <a:cs typeface="Pretendard Light"/>
              </a:rPr>
              <a:t>프론트 총괄</a:t>
            </a:r>
            <a:endParaRPr lang="ko-KR" altLang="en-US" sz="2400">
              <a:latin typeface="Pretendard Light"/>
              <a:ea typeface="Pretendard Light"/>
              <a:cs typeface="Pretendard Light"/>
            </a:endParaRPr>
          </a:p>
          <a:p>
            <a:pPr marL="457200" indent="-457200">
              <a:lnSpc>
                <a:spcPts val="4000"/>
              </a:lnSpc>
              <a:buFont typeface="Wingdings"/>
              <a:buChar char="§"/>
              <a:defRPr/>
            </a:pPr>
            <a:r>
              <a:rPr lang="en-US" altLang="ko-KR" sz="2400">
                <a:latin typeface="Pretendard Light"/>
                <a:ea typeface="Pretendard Light"/>
                <a:cs typeface="Pretendard Light"/>
              </a:rPr>
              <a:t>DB </a:t>
            </a:r>
            <a:r>
              <a:rPr lang="ko-KR" altLang="en-US" sz="2400">
                <a:latin typeface="Pretendard Light"/>
                <a:ea typeface="Pretendard Light"/>
                <a:cs typeface="Pretendard Light"/>
              </a:rPr>
              <a:t>설계</a:t>
            </a:r>
            <a:endParaRPr lang="ko-KR" altLang="en-US" sz="2400">
              <a:latin typeface="Pretendard Light"/>
              <a:ea typeface="Pretendard Light"/>
              <a:cs typeface="Pretendard Light"/>
            </a:endParaRPr>
          </a:p>
          <a:p>
            <a:pPr marL="457200" indent="-457200">
              <a:lnSpc>
                <a:spcPts val="4000"/>
              </a:lnSpc>
              <a:buFont typeface="Wingdings"/>
              <a:buChar char="§"/>
              <a:defRPr/>
            </a:pPr>
            <a:r>
              <a:rPr lang="ko-KR" altLang="en-US" sz="2400">
                <a:latin typeface="Pretendard Light"/>
                <a:ea typeface="Pretendard Light"/>
                <a:cs typeface="Pretendard Light"/>
              </a:rPr>
              <a:t>메인</a:t>
            </a:r>
            <a:r>
              <a:rPr lang="en-US" altLang="ko-KR" sz="2400">
                <a:latin typeface="Pretendard Light"/>
                <a:ea typeface="Pretendard Light"/>
                <a:cs typeface="Pretendard Light"/>
              </a:rPr>
              <a:t>/</a:t>
            </a:r>
            <a:r>
              <a:rPr lang="ko-KR" altLang="en-US" sz="2400">
                <a:latin typeface="Pretendard Light"/>
                <a:ea typeface="Pretendard Light"/>
                <a:cs typeface="Pretendard Light"/>
              </a:rPr>
              <a:t>관리자 페이지</a:t>
            </a:r>
            <a:endParaRPr lang="en-US" altLang="ko-KR" sz="2400">
              <a:latin typeface="Pretendard Light"/>
              <a:ea typeface="Pretendard Light"/>
              <a:cs typeface="Pretendard Light"/>
            </a:endParaRPr>
          </a:p>
        </p:txBody>
      </p:sp>
      <p:sp>
        <p:nvSpPr>
          <p:cNvPr id="2" name="사각형: 둥근 모서리 1"/>
          <p:cNvSpPr/>
          <p:nvPr/>
        </p:nvSpPr>
        <p:spPr>
          <a:xfrm>
            <a:off x="968003" y="6790502"/>
            <a:ext cx="2278495" cy="534288"/>
          </a:xfrm>
          <a:prstGeom prst="roundRect">
            <a:avLst>
              <a:gd name="adj" fmla="val 16667"/>
            </a:avLst>
          </a:prstGeom>
          <a:solidFill>
            <a:srgbClr val="3564e0"/>
          </a:solidFill>
          <a:ln w="25400"/>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2800">
                <a:solidFill>
                  <a:schemeClr val="tx1"/>
                </a:solidFill>
                <a:latin typeface="Pretendard SemiBold"/>
                <a:ea typeface="Pretendard SemiBold"/>
                <a:cs typeface="Pretendard SemiBold"/>
              </a:rPr>
              <a:t>프론트엔드</a:t>
            </a:r>
            <a:endParaRPr lang="ko-KR" altLang="en-US" sz="2800">
              <a:solidFill>
                <a:schemeClr val="tx1"/>
              </a:solidFill>
              <a:latin typeface="Pretendard SemiBold"/>
              <a:ea typeface="Pretendard SemiBold"/>
              <a:cs typeface="Pretendard SemiBold"/>
            </a:endParaRPr>
          </a:p>
        </p:txBody>
      </p:sp>
      <p:pic>
        <p:nvPicPr>
          <p:cNvPr id="172" name="그림 171"/>
          <p:cNvPicPr/>
          <p:nvPr/>
        </p:nvPicPr>
        <p:blipFill rotWithShape="1">
          <a:blip r:embed="rId11"/>
          <a:stretch>
            <a:fillRect/>
          </a:stretch>
        </p:blipFill>
        <p:spPr>
          <a:xfrm>
            <a:off x="765066" y="2732994"/>
            <a:ext cx="2708258" cy="3166595"/>
          </a:xfrm>
          <a:prstGeom prst="rect">
            <a:avLst/>
          </a:prstGeom>
          <a:ln w="25400">
            <a:solidFill>
              <a:schemeClr val="dk1"/>
            </a:solidFill>
          </a:ln>
        </p:spPr>
      </p:pic>
      <p:sp>
        <p:nvSpPr>
          <p:cNvPr id="175" name="TextBox 33"/>
          <p:cNvSpPr txBox="1"/>
          <p:nvPr/>
        </p:nvSpPr>
        <p:spPr>
          <a:xfrm>
            <a:off x="4158168" y="3453965"/>
            <a:ext cx="13485092" cy="2067579"/>
          </a:xfrm>
          <a:prstGeom prst="rect">
            <a:avLst/>
          </a:prstGeom>
          <a:noFill/>
        </p:spPr>
        <p:txBody>
          <a:bodyPr wrap="square">
            <a:spAutoFit/>
          </a:bodyPr>
          <a:lstStyle/>
          <a:p>
            <a:pPr algn="just">
              <a:defRPr/>
            </a:pPr>
            <a:r>
              <a:rPr lang="ko-KR" altLang="en-US" sz="2600">
                <a:latin typeface="Pretendard Light"/>
                <a:ea typeface="Pretendard Light"/>
                <a:cs typeface="Pretendard Light"/>
              </a:rPr>
              <a:t> 이번 프로젝트를 진행하면서 프론트엔드의 상품 리스트 페이지, 상품 상세 페이지, 마이페이지를 제외한 모든 페이지를 직접 구현해보며, React의 핵심 개념과 구조에 대해 깊이 있게 공부할 수 있는 기회를 가졌습니다. 특히, 컴포넌트 단위 설계, 커스텀 훅 및 상태 관리 라이브러리인 Zustand, 서비스와 유틸리티 모듈을 활용해 모듈화된 코드를 작성하는 과정에서 재사용성과 유지보수성을 크게 향상시킬 수 있었습니다.</a:t>
            </a:r>
            <a:endParaRPr lang="ko-KR" altLang="en-US" sz="2600">
              <a:latin typeface="Pretendard Light"/>
              <a:ea typeface="Pretendard Light"/>
              <a:cs typeface="Pretendard Light"/>
            </a:endParaRPr>
          </a:p>
        </p:txBody>
      </p:sp>
      <p:sp>
        <p:nvSpPr>
          <p:cNvPr id="176" name="TextBox 37"/>
          <p:cNvSpPr txBox="1"/>
          <p:nvPr/>
        </p:nvSpPr>
        <p:spPr>
          <a:xfrm>
            <a:off x="4158169" y="2682554"/>
            <a:ext cx="10601771" cy="646330"/>
          </a:xfrm>
          <a:prstGeom prst="rect">
            <a:avLst/>
          </a:prstGeom>
          <a:solidFill>
            <a:srgbClr val="ffff00">
              <a:alpha val="32000"/>
            </a:srgbClr>
          </a:solidFill>
        </p:spPr>
        <p:txBody>
          <a:bodyPr wrap="none">
            <a:spAutoFit/>
          </a:bodyPr>
          <a:lstStyle/>
          <a:p>
            <a:pPr lvl="0">
              <a:defRPr/>
            </a:pPr>
            <a:r>
              <a:rPr lang="ko-KR" altLang="en-US" sz="3600">
                <a:latin typeface="Pretendard SemiBold"/>
                <a:ea typeface="Pretendard SemiBold"/>
                <a:cs typeface="Pretendard SemiBold"/>
              </a:rPr>
              <a:t>React 기반 모듈화 개발을 통한 프론트엔드 역량 강화 경험</a:t>
            </a:r>
            <a:endParaRPr lang="ko-KR" altLang="en-US" sz="3600">
              <a:latin typeface="Pretendard SemiBold"/>
              <a:ea typeface="Pretendard SemiBold"/>
              <a:cs typeface="Pretendard SemiBold"/>
            </a:endParaRPr>
          </a:p>
        </p:txBody>
      </p:sp>
      <p:sp>
        <p:nvSpPr>
          <p:cNvPr id="177" name="TextBox 33"/>
          <p:cNvSpPr txBox="1"/>
          <p:nvPr/>
        </p:nvSpPr>
        <p:spPr>
          <a:xfrm>
            <a:off x="4158170" y="6833066"/>
            <a:ext cx="13485092" cy="2468929"/>
          </a:xfrm>
          <a:prstGeom prst="rect">
            <a:avLst/>
          </a:prstGeom>
          <a:noFill/>
        </p:spPr>
        <p:txBody>
          <a:bodyPr wrap="square">
            <a:spAutoFit/>
          </a:bodyPr>
          <a:lstStyle/>
          <a:p>
            <a:pPr algn="just">
              <a:defRPr/>
            </a:pPr>
            <a:r>
              <a:rPr lang="ko-KR" altLang="en-US" sz="2600">
                <a:latin typeface="Pretendard Light"/>
                <a:ea typeface="Pretendard Light"/>
                <a:cs typeface="Pretendard Light"/>
              </a:rPr>
              <a:t> 이 경험을 통해 React의 훅과 컴포넌트 기반 아키텍처가 어떻게 효율적인 프론트엔드 개발을 가능하게 하는지 몸소 느낄 수 있었고, 코드의 구조화 및 데이터 흐름 관리에 대한 이해도를 높일 수 있었습니다. 또한, 서비스와 유틸 모듈을 분리하여 관리함으로써 프로젝트 전반의 가독성과 확장성을 고려하는 개발 습관을 기를 수 있었습니다. 전체적으로, 이번 프로젝트는 프론트엔드 개발 역량을 한층 강화하는 소중한 경험이었으며, 향후 프로젝트에서도 이러한 학습 내용을 적극 활용할 계획입니다.</a:t>
            </a:r>
            <a:endParaRPr lang="ko-KR" altLang="en-US" sz="2600">
              <a:latin typeface="Pretendard Light"/>
              <a:ea typeface="Pretendard Light"/>
              <a:cs typeface="Pretendard Light"/>
            </a:endParaRPr>
          </a:p>
          <a:p>
            <a:pPr algn="just">
              <a:defRPr/>
            </a:pPr>
            <a:endParaRPr lang="ko-KR" altLang="en-US" sz="2600">
              <a:latin typeface="Pretendard Light"/>
              <a:ea typeface="Pretendard Light"/>
              <a:cs typeface="Pretendard Light"/>
            </a:endParaRPr>
          </a:p>
        </p:txBody>
      </p:sp>
      <p:sp>
        <p:nvSpPr>
          <p:cNvPr id="178" name="TextBox 37"/>
          <p:cNvSpPr txBox="1"/>
          <p:nvPr/>
        </p:nvSpPr>
        <p:spPr>
          <a:xfrm>
            <a:off x="4158171" y="6084959"/>
            <a:ext cx="10487469" cy="646330"/>
          </a:xfrm>
          <a:prstGeom prst="rect">
            <a:avLst/>
          </a:prstGeom>
          <a:solidFill>
            <a:srgbClr val="ffff00">
              <a:alpha val="32000"/>
            </a:srgbClr>
          </a:solidFill>
        </p:spPr>
        <p:txBody>
          <a:bodyPr wrap="none">
            <a:spAutoFit/>
          </a:bodyPr>
          <a:lstStyle/>
          <a:p>
            <a:pPr lvl="0">
              <a:defRPr/>
            </a:pPr>
            <a:r>
              <a:rPr lang="ko-KR" altLang="en-US" sz="3600">
                <a:latin typeface="Pretendard SemiBold"/>
                <a:ea typeface="Pretendard SemiBold"/>
                <a:cs typeface="Pretendard SemiBold"/>
              </a:rPr>
              <a:t>React 모듈화와 아키텍처 최적화를 통한 개발 성장 스토리</a:t>
            </a:r>
            <a:endParaRPr lang="ko-KR" altLang="en-US" sz="3600">
              <a:latin typeface="Pretendard SemiBold"/>
              <a:ea typeface="Pretendard SemiBold"/>
              <a:cs typeface="Pretendard SemiBold"/>
            </a:endParaRPr>
          </a:p>
        </p:txBody>
      </p:sp>
      <p:sp>
        <p:nvSpPr>
          <p:cNvPr id="179" name="TextBox 167"/>
          <p:cNvSpPr txBox="1"/>
          <p:nvPr/>
        </p:nvSpPr>
        <p:spPr>
          <a:xfrm>
            <a:off x="660400" y="985357"/>
            <a:ext cx="4064000"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프로젝트 소감</a:t>
            </a:r>
            <a:endParaRPr lang="ko-KR" altLang="en-US" sz="5400">
              <a:latin typeface="Pretendard ExtraBold"/>
              <a:ea typeface="Pretendard ExtraBold"/>
              <a:cs typeface="Pretendard Variable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8" name="직사각형 27"/>
          <p:cNvSpPr/>
          <p:nvPr/>
        </p:nvSpPr>
        <p:spPr>
          <a:xfrm>
            <a:off x="-4" y="-8530"/>
            <a:ext cx="18288002" cy="102955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00.</a:t>
            </a:r>
            <a:endParaRPr lang="ko-KR" altLang="en-US" sz="2000">
              <a:latin typeface="Pretendard Light"/>
              <a:ea typeface="Pretendard Light"/>
              <a:cs typeface="Pretendard Light"/>
            </a:endParaRPr>
          </a:p>
        </p:txBody>
      </p:sp>
      <p:sp>
        <p:nvSpPr>
          <p:cNvPr id="4" name="직사각형 3"/>
          <p:cNvSpPr/>
          <p:nvPr/>
        </p:nvSpPr>
        <p:spPr>
          <a:xfrm>
            <a:off x="4158168" y="2725280"/>
            <a:ext cx="7424232" cy="428245"/>
          </a:xfrm>
          <a:prstGeom prst="rect">
            <a:avLst/>
          </a:prstGeom>
          <a:solidFill>
            <a:srgbClr val="ffff00">
              <a:alpha val="3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3" name="그룹 32"/>
          <p:cNvGrpSpPr/>
          <p:nvPr/>
        </p:nvGrpSpPr>
        <p:grpSpPr>
          <a:xfrm rot="0">
            <a:off x="386428" y="2347487"/>
            <a:ext cx="17528216" cy="7656613"/>
            <a:chOff x="442244" y="1505853"/>
            <a:chExt cx="17416514" cy="8266448"/>
          </a:xfrm>
        </p:grpSpPr>
        <p:grpSp>
          <p:nvGrpSpPr>
            <p:cNvPr id="40" name="그룹 39"/>
            <p:cNvGrpSpPr/>
            <p:nvPr/>
          </p:nvGrpSpPr>
          <p:grpSpPr>
            <a:xfrm rot="0">
              <a:off x="442244" y="1505853"/>
              <a:ext cx="3747700" cy="8266447"/>
              <a:chOff x="469466" y="1478645"/>
              <a:chExt cx="3747700" cy="8261000"/>
            </a:xfrm>
          </p:grpSpPr>
          <p:sp>
            <p:nvSpPr>
              <p:cNvPr id="42" name="직사각형 41"/>
              <p:cNvSpPr/>
              <p:nvPr/>
            </p:nvSpPr>
            <p:spPr>
              <a:xfrm>
                <a:off x="469466" y="1478645"/>
                <a:ext cx="3747700" cy="82610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TextBox 42"/>
              <p:cNvSpPr txBox="1"/>
              <p:nvPr/>
            </p:nvSpPr>
            <p:spPr>
              <a:xfrm>
                <a:off x="659678" y="5486766"/>
                <a:ext cx="3097231" cy="697349"/>
              </a:xfrm>
              <a:prstGeom prst="rect">
                <a:avLst/>
              </a:prstGeom>
              <a:noFill/>
            </p:spPr>
            <p:txBody>
              <a:bodyPr wrap="square">
                <a:spAutoFit/>
              </a:bodyPr>
              <a:lstStyle/>
              <a:p>
                <a:pPr algn="ctr">
                  <a:defRPr/>
                </a:pPr>
                <a:r>
                  <a:rPr lang="ko-KR" altLang="en-US" sz="3600">
                    <a:latin typeface="Pretendard Medium"/>
                    <a:ea typeface="Pretendard Medium"/>
                    <a:cs typeface="Pretendard Medium"/>
                  </a:rPr>
                  <a:t>장종민 </a:t>
                </a:r>
                <a:r>
                  <a:rPr lang="en-US" altLang="ko-KR" sz="3600">
                    <a:latin typeface="Pretendard Medium"/>
                    <a:ea typeface="Pretendard Medium"/>
                    <a:cs typeface="Pretendard Medium"/>
                  </a:rPr>
                  <a:t>| </a:t>
                </a:r>
                <a:r>
                  <a:rPr lang="ko-KR" altLang="en-US" sz="3600">
                    <a:latin typeface="Pretendard Medium"/>
                    <a:ea typeface="Pretendard Medium"/>
                    <a:cs typeface="Pretendard Medium"/>
                  </a:rPr>
                  <a:t>팀원</a:t>
                </a:r>
                <a:endParaRPr lang="ko-KR" altLang="en-US" sz="3600">
                  <a:latin typeface="Pretendard Medium"/>
                  <a:ea typeface="Pretendard Medium"/>
                  <a:cs typeface="Pretendard Medium"/>
                </a:endParaRPr>
              </a:p>
            </p:txBody>
          </p:sp>
          <p:sp>
            <p:nvSpPr>
              <p:cNvPr id="44" name="사각형: 둥근 모서리 43"/>
              <p:cNvSpPr/>
              <p:nvPr/>
            </p:nvSpPr>
            <p:spPr>
              <a:xfrm>
                <a:off x="1306933" y="6272380"/>
                <a:ext cx="1802721" cy="513075"/>
              </a:xfrm>
              <a:prstGeom prst="roundRect">
                <a:avLst>
                  <a:gd name="adj" fmla="val 16667"/>
                </a:avLst>
              </a:prstGeom>
              <a:solidFill>
                <a:srgbClr val="ffcd4a"/>
              </a:solidFill>
              <a:ln w="25400"/>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2800">
                    <a:solidFill>
                      <a:schemeClr val="tx1"/>
                    </a:solidFill>
                    <a:latin typeface="Pretendard SemiBold"/>
                    <a:ea typeface="Pretendard SemiBold"/>
                    <a:cs typeface="Pretendard SemiBold"/>
                  </a:rPr>
                  <a:t>백엔드</a:t>
                </a:r>
                <a:endParaRPr lang="ko-KR" altLang="en-US" sz="2800">
                  <a:solidFill>
                    <a:schemeClr val="tx1"/>
                  </a:solidFill>
                  <a:latin typeface="Pretendard SemiBold"/>
                  <a:ea typeface="Pretendard SemiBold"/>
                  <a:cs typeface="Pretendard SemiBold"/>
                </a:endParaRPr>
              </a:p>
            </p:txBody>
          </p:sp>
        </p:grpSp>
        <p:sp>
          <p:nvSpPr>
            <p:cNvPr id="41" name="직사각형 40"/>
            <p:cNvSpPr/>
            <p:nvPr/>
          </p:nvSpPr>
          <p:spPr>
            <a:xfrm>
              <a:off x="3960232" y="1505854"/>
              <a:ext cx="13898525" cy="826644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34" name="TextBox 33"/>
          <p:cNvSpPr txBox="1"/>
          <p:nvPr/>
        </p:nvSpPr>
        <p:spPr>
          <a:xfrm>
            <a:off x="4158166" y="3340940"/>
            <a:ext cx="13485092" cy="2861086"/>
          </a:xfrm>
          <a:prstGeom prst="rect">
            <a:avLst/>
          </a:prstGeom>
          <a:noFill/>
        </p:spPr>
        <p:txBody>
          <a:bodyPr vert="horz" wrap="square" lIns="91440" tIns="45720" rIns="91440" bIns="45720" anchor="t">
            <a:spAutoFit/>
          </a:bodyPr>
          <a:lstStyle/>
          <a:p>
            <a:pPr algn="just">
              <a:spcBef>
                <a:spcPts val="0"/>
              </a:spcBef>
              <a:defRPr/>
            </a:pPr>
            <a:r>
              <a:rPr lang="ko-KR" altLang="en-US" sz="2600" spc="-100">
                <a:solidFill>
                  <a:schemeClr val="tx1"/>
                </a:solidFill>
                <a:latin typeface="Pretendard Light"/>
                <a:ea typeface="Pretendard Light"/>
                <a:cs typeface="Pretendard Light"/>
              </a:rPr>
              <a:t> 지금 되돌아보면 공동과업을 달성하기 위한 협력에서 가장 중요한 순간은 첫 주차였습니다. 주제를 정하는 과정에서 저희 팀은 학원에 남아 첫 주 내내 의견을 나누고 서로의 생각을 조율하며 프로젝트 문서들을 작성했습니다. 다섯 명이 함께 모여 아이디어를 공유하고 의견을 주고받다 보니, 혼자였다면 떠오르지 않았을 다양한 아이디어들이 나왔고, 그 과정에서 추가, 수정, 삭제할 점 등이 명확히 정리되었습니다. 만약 그때 충분한 의사소통이 이루어지지 않았다면, 중간에 기획이 흔들리고 갈피를 못 잡는 상황이었을 테고, 협력 없이 진행됐다면 불확실한 방향 속에서 프로젝트가 계속 혼란스러웠을 것입니다. 이번 경험을 통해 공동과업에서 꾸준히 의견을 나누고 서로 조율하는 과정이 성공적인 결과를 이끌어낸다는 중요한 경험을 얻었습니다.</a:t>
            </a:r>
            <a:endParaRPr lang="ko-KR" altLang="en-US" sz="2600" spc="-100">
              <a:solidFill>
                <a:schemeClr val="tx1"/>
              </a:solidFill>
              <a:latin typeface="Pretendard Light"/>
              <a:ea typeface="Pretendard Light"/>
              <a:cs typeface="Pretendard Light"/>
            </a:endParaRPr>
          </a:p>
        </p:txBody>
      </p:sp>
      <p:sp>
        <p:nvSpPr>
          <p:cNvPr id="35" name="TextBox 34"/>
          <p:cNvSpPr txBox="1"/>
          <p:nvPr/>
        </p:nvSpPr>
        <p:spPr>
          <a:xfrm>
            <a:off x="4158168" y="7010662"/>
            <a:ext cx="13485092" cy="3652294"/>
          </a:xfrm>
          <a:prstGeom prst="rect">
            <a:avLst/>
          </a:prstGeom>
          <a:noFill/>
        </p:spPr>
        <p:txBody>
          <a:bodyPr wrap="square">
            <a:spAutoFit/>
          </a:bodyPr>
          <a:lstStyle/>
          <a:p>
            <a:pPr algn="just">
              <a:defRPr/>
            </a:pPr>
            <a:r>
              <a:rPr lang="en-US" altLang="ko-KR" sz="2600">
                <a:latin typeface="Pretendard Light"/>
                <a:ea typeface="Pretendard Light"/>
                <a:cs typeface="Pretendard Light"/>
              </a:rPr>
              <a:t>  API</a:t>
            </a:r>
            <a:r>
              <a:rPr lang="ko-KR" altLang="en-US" sz="2600">
                <a:latin typeface="Pretendard Light"/>
                <a:ea typeface="Pretendard Light"/>
                <a:cs typeface="Pretendard Light"/>
              </a:rPr>
              <a:t>문서에 적힌 함수 설명을 보면서</a:t>
            </a:r>
            <a:r>
              <a:rPr lang="en-US" altLang="ko-KR" sz="2600">
                <a:latin typeface="Pretendard Light"/>
                <a:ea typeface="Pretendard Light"/>
                <a:cs typeface="Pretendard Light"/>
              </a:rPr>
              <a:t>, </a:t>
            </a:r>
            <a:r>
              <a:rPr lang="ko-KR" altLang="en-US" sz="2600">
                <a:latin typeface="Pretendard Light"/>
                <a:ea typeface="Pretendard Light"/>
                <a:cs typeface="Pretendard Light"/>
              </a:rPr>
              <a:t>매개변수와 반환값이 어떤 흐름으로 연결되어 작동하는지 쉽게 이해되지 않았습니다</a:t>
            </a:r>
            <a:r>
              <a:rPr lang="en-US" altLang="ko-KR" sz="2600">
                <a:latin typeface="Pretendard Light"/>
                <a:ea typeface="Pretendard Light"/>
                <a:cs typeface="Pretendard Light"/>
              </a:rPr>
              <a:t>. </a:t>
            </a:r>
            <a:r>
              <a:rPr lang="ko-KR" altLang="en-US" sz="2600">
                <a:latin typeface="Pretendard Light"/>
                <a:ea typeface="Pretendard Light"/>
                <a:cs typeface="Pretendard Light"/>
              </a:rPr>
              <a:t>남들이 작성한 코드를 참고해봐도</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코드의 맥락이 잘 파악되지 않거나 특정 부분이 왜 그렇게 작성되었는지 알기 어려웠습니다</a:t>
            </a:r>
            <a:r>
              <a:rPr lang="en-US" altLang="ko-KR" sz="2600">
                <a:latin typeface="Pretendard Light"/>
                <a:ea typeface="Pretendard Light"/>
                <a:cs typeface="Pretendard Light"/>
              </a:rPr>
              <a:t>. </a:t>
            </a:r>
            <a:r>
              <a:rPr lang="ko-KR" altLang="en-US" sz="2600">
                <a:latin typeface="Pretendard Light"/>
                <a:ea typeface="Pretendard Light"/>
                <a:cs typeface="Pretendard Light"/>
              </a:rPr>
              <a:t>그런데 </a:t>
            </a:r>
            <a:r>
              <a:rPr lang="en-US" altLang="ko-KR" sz="2600">
                <a:latin typeface="Pretendard Light"/>
                <a:ea typeface="Pretendard Light"/>
                <a:cs typeface="Pretendard Light"/>
              </a:rPr>
              <a:t>API</a:t>
            </a:r>
            <a:r>
              <a:rPr lang="ko-KR" altLang="en-US" sz="2600">
                <a:latin typeface="Pretendard Light"/>
                <a:ea typeface="Pretendard Light"/>
                <a:cs typeface="Pretendard Light"/>
              </a:rPr>
              <a:t>문서를 계속 들여다보고</a:t>
            </a:r>
            <a:r>
              <a:rPr lang="en-US" altLang="ko-KR" sz="2600">
                <a:latin typeface="Pretendard Light"/>
                <a:ea typeface="Pretendard Light"/>
                <a:cs typeface="Pretendard Light"/>
              </a:rPr>
              <a:t>, </a:t>
            </a:r>
            <a:r>
              <a:rPr lang="ko-KR" altLang="en-US" sz="2600">
                <a:latin typeface="Pretendard Light"/>
                <a:ea typeface="Pretendard Light"/>
                <a:cs typeface="Pretendard Light"/>
              </a:rPr>
              <a:t>필요한 내용을 검색해가며 하나씩 직접 기능을 적용해보는 과정을 거치다보니</a:t>
            </a:r>
            <a:r>
              <a:rPr lang="en-US" altLang="ko-KR" sz="2600">
                <a:latin typeface="Pretendard Light"/>
                <a:ea typeface="Pretendard Light"/>
                <a:cs typeface="Pretendard Light"/>
              </a:rPr>
              <a:t>, 5</a:t>
            </a:r>
            <a:r>
              <a:rPr lang="ko-KR" altLang="en-US" sz="2600">
                <a:latin typeface="Pretendard Light"/>
                <a:ea typeface="Pretendard Light"/>
                <a:cs typeface="Pretendard Light"/>
              </a:rPr>
              <a:t>일차 즈음부터는 </a:t>
            </a:r>
            <a:r>
              <a:rPr lang="en-US" altLang="ko-KR" sz="2600">
                <a:latin typeface="Pretendard Light"/>
                <a:ea typeface="Pretendard Light"/>
                <a:cs typeface="Pretendard Light"/>
              </a:rPr>
              <a:t>API</a:t>
            </a:r>
            <a:r>
              <a:rPr lang="ko-KR" altLang="en-US" sz="2600">
                <a:latin typeface="Pretendard Light"/>
                <a:ea typeface="Pretendard Light"/>
                <a:cs typeface="Pretendard Light"/>
              </a:rPr>
              <a:t>문서와 코드가 조금씩 눈에 익고 흐름이 보이기 시작했습니다</a:t>
            </a:r>
            <a:r>
              <a:rPr lang="en-US" altLang="ko-KR" sz="2600">
                <a:latin typeface="Pretendard Light"/>
                <a:ea typeface="Pretendard Light"/>
                <a:cs typeface="Pretendard Light"/>
              </a:rPr>
              <a:t>.</a:t>
            </a:r>
            <a:endParaRPr lang="en-US" altLang="ko-KR" sz="2600">
              <a:latin typeface="Pretendard Light"/>
              <a:ea typeface="Pretendard Light"/>
              <a:cs typeface="Pretendard Light"/>
            </a:endParaRPr>
          </a:p>
          <a:p>
            <a:pPr algn="just">
              <a:defRPr/>
            </a:pPr>
            <a:r>
              <a:rPr lang="en-US" altLang="ko-KR" sz="2600">
                <a:latin typeface="Pretendard Light"/>
                <a:ea typeface="Pretendard Light"/>
                <a:cs typeface="Pretendard Light"/>
              </a:rPr>
              <a:t>  </a:t>
            </a:r>
            <a:r>
              <a:rPr lang="ko-KR" altLang="en-US" sz="2600">
                <a:latin typeface="Pretendard Light"/>
                <a:ea typeface="Pretendard Light"/>
                <a:cs typeface="Pretendard Light"/>
              </a:rPr>
              <a:t>이번 팀 프로젝트를 통해 자연스럽게 코드 분석 경험이 쌓였고</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앞으로는 </a:t>
            </a:r>
            <a:r>
              <a:rPr lang="en-US" altLang="ko-KR" sz="2600">
                <a:latin typeface="Pretendard Light"/>
                <a:ea typeface="Pretendard Light"/>
                <a:cs typeface="Pretendard Light"/>
              </a:rPr>
              <a:t>API</a:t>
            </a:r>
            <a:r>
              <a:rPr lang="ko-KR" altLang="en-US" sz="2600">
                <a:latin typeface="Pretendard Light"/>
                <a:ea typeface="Pretendard Light"/>
                <a:cs typeface="Pretendard Light"/>
              </a:rPr>
              <a:t>문서만 읽고 끝내는 것이 아니라</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작은 기능이라도 직접 호출해보고 테스트해보는 연습이 꼭 필요하다는 것을 느꼈습니다</a:t>
            </a:r>
            <a:r>
              <a:rPr lang="en-US" altLang="ko-KR" sz="2600">
                <a:latin typeface="Pretendard Light"/>
                <a:ea typeface="Pretendard Light"/>
                <a:cs typeface="Pretendard Light"/>
              </a:rPr>
              <a:t>.</a:t>
            </a:r>
            <a:endParaRPr lang="ko-KR" altLang="en-US" sz="2600">
              <a:latin typeface="Pretendard Light"/>
              <a:ea typeface="Pretendard Light"/>
              <a:cs typeface="Pretendard Light"/>
            </a:endParaRPr>
          </a:p>
        </p:txBody>
      </p:sp>
      <p:sp>
        <p:nvSpPr>
          <p:cNvPr id="36" name="직사각형 35"/>
          <p:cNvSpPr/>
          <p:nvPr/>
        </p:nvSpPr>
        <p:spPr>
          <a:xfrm>
            <a:off x="787063" y="2725279"/>
            <a:ext cx="2708366" cy="316669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7" name="TextBox 36"/>
          <p:cNvSpPr txBox="1"/>
          <p:nvPr/>
        </p:nvSpPr>
        <p:spPr>
          <a:xfrm>
            <a:off x="564425" y="7347809"/>
            <a:ext cx="3153645" cy="2632486"/>
          </a:xfrm>
          <a:prstGeom prst="rect">
            <a:avLst/>
          </a:prstGeom>
          <a:noFill/>
        </p:spPr>
        <p:txBody>
          <a:bodyPr vert="horz" wrap="square" lIns="91440" tIns="45720" rIns="91440" bIns="45720" anchor="t">
            <a:spAutoFit/>
          </a:bodyPr>
          <a:lstStyle/>
          <a:p>
            <a:pPr marL="342720" indent="-342720" algn="just">
              <a:lnSpc>
                <a:spcPts val="4000"/>
              </a:lnSpc>
              <a:buClr>
                <a:schemeClr val="tx1"/>
              </a:buClr>
              <a:buFont typeface="Wingdings"/>
              <a:buChar char="§"/>
              <a:defRPr/>
            </a:pPr>
            <a:r>
              <a:rPr lang="ko-KR" altLang="en-US" sz="2400">
                <a:latin typeface="Pretendard Light"/>
                <a:ea typeface="Pretendard Light"/>
                <a:cs typeface="Pretendard Light"/>
              </a:rPr>
              <a:t>  </a:t>
            </a:r>
            <a:r>
              <a:rPr lang="en-US" altLang="ko-KR" sz="2400">
                <a:latin typeface="Pretendard Light"/>
                <a:ea typeface="Pretendard Light"/>
                <a:cs typeface="Pretendard Light"/>
              </a:rPr>
              <a:t>DB </a:t>
            </a:r>
            <a:r>
              <a:rPr lang="ko-KR" altLang="en-US" sz="2400">
                <a:latin typeface="Pretendard Light"/>
                <a:ea typeface="Pretendard Light"/>
                <a:cs typeface="Pretendard Light"/>
              </a:rPr>
              <a:t>총괄</a:t>
            </a:r>
            <a:endParaRPr lang="ko-KR" altLang="en-US" sz="2400">
              <a:latin typeface="Pretendard Light"/>
              <a:ea typeface="Pretendard Light"/>
              <a:cs typeface="Pretendard Light"/>
            </a:endParaRPr>
          </a:p>
          <a:p>
            <a:pPr marL="457200" indent="-457200" algn="just">
              <a:lnSpc>
                <a:spcPts val="4000"/>
              </a:lnSpc>
              <a:buFont typeface="Wingdings"/>
              <a:buChar char="§"/>
              <a:defRPr/>
            </a:pPr>
            <a:r>
              <a:rPr lang="ko-KR" altLang="en-US" sz="2400">
                <a:latin typeface="Pretendard Light"/>
                <a:ea typeface="Pretendard Light"/>
                <a:cs typeface="Pretendard Light"/>
              </a:rPr>
              <a:t>쿼리 작성</a:t>
            </a:r>
            <a:endParaRPr lang="ko-KR" altLang="en-US" sz="2400">
              <a:latin typeface="Pretendard Light"/>
              <a:ea typeface="Pretendard Light"/>
              <a:cs typeface="Pretendard Light"/>
            </a:endParaRPr>
          </a:p>
          <a:p>
            <a:pPr marL="457200" indent="-457200" algn="just">
              <a:lnSpc>
                <a:spcPts val="4000"/>
              </a:lnSpc>
              <a:buFont typeface="Wingdings"/>
              <a:buChar char="§"/>
              <a:defRPr/>
            </a:pPr>
            <a:r>
              <a:rPr lang="ko-KR" altLang="en-US" sz="2400">
                <a:latin typeface="Pretendard Light"/>
                <a:ea typeface="Pretendard Light"/>
                <a:cs typeface="Pretendard Light"/>
              </a:rPr>
              <a:t>소셜 로그인</a:t>
            </a:r>
            <a:endParaRPr lang="ko-KR" altLang="en-US" sz="2400">
              <a:latin typeface="Pretendard Light"/>
              <a:ea typeface="Pretendard Light"/>
              <a:cs typeface="Pretendard Light"/>
            </a:endParaRPr>
          </a:p>
          <a:p>
            <a:pPr marL="457200" indent="-457200" algn="just">
              <a:lnSpc>
                <a:spcPts val="4000"/>
              </a:lnSpc>
              <a:spcBef>
                <a:spcPts val="0"/>
              </a:spcBef>
              <a:buFont typeface="Wingdings"/>
              <a:buChar char="§"/>
              <a:defRPr/>
            </a:pPr>
            <a:r>
              <a:rPr lang="ko-KR" altLang="en-US" sz="2400" spc="-100">
                <a:solidFill>
                  <a:schemeClr val="tx1"/>
                </a:solidFill>
                <a:latin typeface="Pretendard Light"/>
                <a:ea typeface="Pretendard Light"/>
                <a:cs typeface="Pretendard Light"/>
              </a:rPr>
              <a:t>바로대여 및 장바구니</a:t>
            </a:r>
            <a:endParaRPr lang="ko-KR" altLang="en-US" sz="2400" spc="-100">
              <a:solidFill>
                <a:schemeClr val="tx1"/>
              </a:solidFill>
              <a:latin typeface="Pretendard Light"/>
              <a:ea typeface="Pretendard Light"/>
              <a:cs typeface="Pretendard Light"/>
            </a:endParaRPr>
          </a:p>
          <a:p>
            <a:pPr marL="457200" indent="-457200" algn="just">
              <a:lnSpc>
                <a:spcPts val="4000"/>
              </a:lnSpc>
              <a:buFont typeface="Wingdings"/>
              <a:buChar char="§"/>
              <a:defRPr/>
            </a:pPr>
            <a:r>
              <a:rPr lang="ko-KR" altLang="en-US" sz="2400">
                <a:latin typeface="Pretendard Light"/>
                <a:ea typeface="Pretendard Light"/>
                <a:cs typeface="Pretendard Light"/>
              </a:rPr>
              <a:t>네비게이션</a:t>
            </a:r>
            <a:endParaRPr lang="ko-KR" altLang="en-US" sz="2400">
              <a:latin typeface="Pretendard Light"/>
              <a:ea typeface="Pretendard Light"/>
              <a:cs typeface="Pretendard Light"/>
            </a:endParaRPr>
          </a:p>
        </p:txBody>
      </p:sp>
      <p:sp>
        <p:nvSpPr>
          <p:cNvPr id="39" name="TextBox 38"/>
          <p:cNvSpPr txBox="1"/>
          <p:nvPr/>
        </p:nvSpPr>
        <p:spPr>
          <a:xfrm>
            <a:off x="4229415" y="6318625"/>
            <a:ext cx="6119970" cy="639491"/>
          </a:xfrm>
          <a:prstGeom prst="rect">
            <a:avLst/>
          </a:prstGeom>
          <a:solidFill>
            <a:srgbClr val="ffffae"/>
          </a:solidFill>
        </p:spPr>
        <p:txBody>
          <a:bodyPr vert="horz" wrap="square" lIns="91440" tIns="45720" rIns="91440" bIns="45720" anchor="t">
            <a:spAutoFit/>
          </a:bodyPr>
          <a:lstStyle/>
          <a:p>
            <a:pPr lvl="0">
              <a:spcBef>
                <a:spcPts val="0"/>
              </a:spcBef>
              <a:defRPr/>
            </a:pPr>
            <a:r>
              <a:rPr lang="ko-KR" altLang="en-US" sz="3600">
                <a:solidFill>
                  <a:schemeClr val="tx1"/>
                </a:solidFill>
                <a:latin typeface="Pretendard SemiBold"/>
                <a:ea typeface="Pretendard SemiBold"/>
                <a:cs typeface="Pretendard SemiBold"/>
              </a:rPr>
              <a:t>외부 </a:t>
            </a:r>
            <a:r>
              <a:rPr lang="en-US" altLang="ko-KR" sz="3600">
                <a:solidFill>
                  <a:schemeClr val="tx1"/>
                </a:solidFill>
                <a:latin typeface="Pretendard SemiBold"/>
                <a:ea typeface="Pretendard SemiBold"/>
                <a:cs typeface="Pretendard SemiBold"/>
              </a:rPr>
              <a:t>API </a:t>
            </a:r>
            <a:r>
              <a:rPr lang="ko-KR" altLang="en-US" sz="3600">
                <a:solidFill>
                  <a:schemeClr val="tx1"/>
                </a:solidFill>
                <a:latin typeface="Pretendard SemiBold"/>
                <a:ea typeface="Pretendard SemiBold"/>
                <a:cs typeface="Pretendard SemiBold"/>
              </a:rPr>
              <a:t>어려움에서 깨달음까지</a:t>
            </a:r>
            <a:r>
              <a:rPr lang="ko-KR" altLang="en-US" sz="3600">
                <a:latin typeface="Pretendard SemiBold"/>
                <a:ea typeface="Pretendard SemiBold"/>
                <a:cs typeface="Pretendard SemiBold"/>
              </a:rPr>
              <a:t> </a:t>
            </a:r>
            <a:endParaRPr lang="ko-KR" altLang="en-US" sz="3600">
              <a:latin typeface="Pretendard SemiBold"/>
              <a:ea typeface="Pretendard SemiBold"/>
              <a:cs typeface="Pretendard SemiBold"/>
            </a:endParaRPr>
          </a:p>
        </p:txBody>
      </p:sp>
      <p:sp>
        <p:nvSpPr>
          <p:cNvPr id="38" name="TextBox 37"/>
          <p:cNvSpPr txBox="1"/>
          <p:nvPr/>
        </p:nvSpPr>
        <p:spPr>
          <a:xfrm>
            <a:off x="4237135" y="2648403"/>
            <a:ext cx="7477571" cy="642181"/>
          </a:xfrm>
          <a:prstGeom prst="rect">
            <a:avLst/>
          </a:prstGeom>
          <a:solidFill>
            <a:srgbClr val="ffff00">
              <a:alpha val="32000"/>
            </a:srgbClr>
          </a:solidFill>
        </p:spPr>
        <p:txBody>
          <a:bodyPr wrap="none">
            <a:spAutoFit/>
          </a:bodyPr>
          <a:lstStyle/>
          <a:p>
            <a:pPr lvl="0">
              <a:defRPr/>
            </a:pPr>
            <a:r>
              <a:rPr lang="ko-KR" altLang="en-US" sz="3600">
                <a:latin typeface="Pretendard SemiBold"/>
                <a:ea typeface="Pretendard SemiBold"/>
                <a:cs typeface="Pretendard SemiBold"/>
              </a:rPr>
              <a:t>팀 프로젝트로 알게 된 의사소통의 중요성</a:t>
            </a:r>
            <a:endParaRPr lang="ko-KR" altLang="en-US" sz="3600">
              <a:latin typeface="Pretendard SemiBold"/>
              <a:ea typeface="Pretendard SemiBold"/>
              <a:cs typeface="Pretendard SemiBold"/>
            </a:endParaRPr>
          </a:p>
        </p:txBody>
      </p:sp>
      <p:pic>
        <p:nvPicPr>
          <p:cNvPr id="3" name="그림 2"/>
          <p:cNvPicPr>
            <a:picLocks noChangeAspect="1"/>
          </p:cNvPicPr>
          <p:nvPr/>
        </p:nvPicPr>
        <p:blipFill rotWithShape="1">
          <a:blip r:embed="rId11"/>
          <a:stretch>
            <a:fillRect/>
          </a:stretch>
        </p:blipFill>
        <p:spPr>
          <a:xfrm>
            <a:off x="800268" y="2715661"/>
            <a:ext cx="2682335" cy="3185934"/>
          </a:xfrm>
          <a:prstGeom prst="rect">
            <a:avLst/>
          </a:prstGeom>
        </p:spPr>
      </p:pic>
      <p:sp>
        <p:nvSpPr>
          <p:cNvPr id="173" name="TextBox 167"/>
          <p:cNvSpPr txBox="1"/>
          <p:nvPr/>
        </p:nvSpPr>
        <p:spPr>
          <a:xfrm>
            <a:off x="660400" y="985357"/>
            <a:ext cx="5232413"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프로젝트 소감</a:t>
            </a:r>
            <a:endParaRPr lang="ko-KR" altLang="en-US" sz="5400">
              <a:latin typeface="Pretendard ExtraBold"/>
              <a:ea typeface="Pretendard ExtraBold"/>
              <a:cs typeface="Pretendard Variable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8" name="직사각형 27"/>
          <p:cNvSpPr/>
          <p:nvPr/>
        </p:nvSpPr>
        <p:spPr>
          <a:xfrm>
            <a:off x="-4" y="-8530"/>
            <a:ext cx="18288002" cy="102955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1" name="직사각형 40"/>
          <p:cNvSpPr/>
          <p:nvPr/>
        </p:nvSpPr>
        <p:spPr>
          <a:xfrm>
            <a:off x="3896054" y="2347486"/>
            <a:ext cx="14005499" cy="765661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 name="TextBox 33"/>
          <p:cNvSpPr txBox="1"/>
          <p:nvPr/>
        </p:nvSpPr>
        <p:spPr>
          <a:xfrm>
            <a:off x="4158168" y="3360684"/>
            <a:ext cx="13485092" cy="3647810"/>
          </a:xfrm>
          <a:prstGeom prst="rect">
            <a:avLst/>
          </a:prstGeom>
          <a:noFill/>
        </p:spPr>
        <p:txBody>
          <a:bodyPr vert="horz" wrap="square" lIns="91440" tIns="45720" rIns="91440" bIns="45720" anchor="t">
            <a:spAutoFit/>
          </a:bodyPr>
          <a:lstStyle/>
          <a:p>
            <a:pPr lvl="0">
              <a:defRPr/>
            </a:pPr>
            <a:r>
              <a:rPr lang="ko-KR" altLang="en-US" sz="2600">
                <a:latin typeface="Pretendard Variable"/>
                <a:ea typeface="Pretendard Variable"/>
                <a:cs typeface="Pretendard Variable"/>
              </a:rPr>
              <a:t>  </a:t>
            </a:r>
            <a:r>
              <a:rPr lang="ko-KR" altLang="en-US" sz="2600">
                <a:latin typeface="Pretendard Light"/>
                <a:ea typeface="Pretendard Light"/>
                <a:cs typeface="Pretendard Light"/>
              </a:rPr>
              <a:t>프론트엔드 프로젝트에서 마이페이지 기능을 개발하며 화면 구성 이상의 깊은 고민을 할 수 있었습니다. API 요청으로 데이터를 받아 표시하는 단순한 작업에서 벗어나, 사용자 요청이 데이터에 미치는 영향을 설계하며 새로운 시각을 가지게 되었습니다. React의 상태 관리와 비동기 처리 과정에서 어려움을 겪었지만, 시행착오를 통해 문제를 해결하며 자신감을 얻을 수 있었습니다.</a:t>
            </a:r>
            <a:endParaRPr lang="ko-KR" altLang="en-US" sz="2600">
              <a:latin typeface="Pretendard Light"/>
              <a:ea typeface="Pretendard Light"/>
              <a:cs typeface="Pretendard Light"/>
            </a:endParaRPr>
          </a:p>
          <a:p>
            <a:pPr lvl="0">
              <a:spcBef>
                <a:spcPts val="0"/>
              </a:spcBef>
              <a:defRPr/>
            </a:pPr>
            <a:r>
              <a:rPr lang="en-US" altLang="ko-KR" sz="2600">
                <a:latin typeface="Pretendard Light"/>
                <a:ea typeface="Pretendard Light"/>
                <a:cs typeface="Pretendard Light"/>
              </a:rPr>
              <a:t> </a:t>
            </a:r>
            <a:r>
              <a:rPr lang="ko-KR" altLang="en-US" sz="2600">
                <a:latin typeface="Pretendard Light"/>
                <a:ea typeface="Pretendard Light"/>
                <a:cs typeface="Pretendard Light"/>
              </a:rPr>
              <a:t>마이페이지 기능 구현 중 예상치 못한 문제들이 잦았습니다. 사용자 정보 관리, 대여 내역 확인, 비밀번호 변경 등 다양한 기능을 하나로 통합하면서 데이터 구조를 바꾸어야 하는 일이 반복되었습니다. 이러한 과정에서 변화에 유연하게 대응하고, 코드 수정으로 인한 부작용을 방지하는 능력을 키울 수 있었습니다. 또한, 독립적인 기능들이 자연스럽게 연결되도록 고민하며 UI/UX 개선에도 집중할 수 있었습니다.</a:t>
            </a:r>
            <a:endParaRPr lang="ko-KR" altLang="en-US" sz="2600">
              <a:latin typeface="Pretendard Light"/>
              <a:ea typeface="Pretendard Light"/>
              <a:cs typeface="Pretendard Light"/>
            </a:endParaRPr>
          </a:p>
          <a:p>
            <a:pPr lvl="0" algn="just">
              <a:defRPr/>
            </a:pPr>
            <a:endParaRPr lang="ko-KR" altLang="en-US" sz="2600">
              <a:latin typeface="Pretendard Light"/>
              <a:ea typeface="Pretendard Light"/>
              <a:cs typeface="Pretendard Light"/>
            </a:endParaRPr>
          </a:p>
        </p:txBody>
      </p:sp>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00.</a:t>
            </a:r>
            <a:endParaRPr lang="ko-KR" altLang="en-US" sz="2000">
              <a:latin typeface="Pretendard Light"/>
              <a:ea typeface="Pretendard Light"/>
              <a:cs typeface="Pretendard Light"/>
            </a:endParaRPr>
          </a:p>
        </p:txBody>
      </p:sp>
      <p:grpSp>
        <p:nvGrpSpPr>
          <p:cNvPr id="40" name="그룹 39"/>
          <p:cNvGrpSpPr/>
          <p:nvPr/>
        </p:nvGrpSpPr>
        <p:grpSpPr>
          <a:xfrm rot="0">
            <a:off x="386439" y="2347486"/>
            <a:ext cx="3509614" cy="7656612"/>
            <a:chOff x="469466" y="1478646"/>
            <a:chExt cx="3487249" cy="8261001"/>
          </a:xfrm>
        </p:grpSpPr>
        <p:sp>
          <p:nvSpPr>
            <p:cNvPr id="42" name="직사각형 41"/>
            <p:cNvSpPr/>
            <p:nvPr/>
          </p:nvSpPr>
          <p:spPr>
            <a:xfrm>
              <a:off x="469466" y="1478646"/>
              <a:ext cx="3487249" cy="82610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TextBox 42"/>
            <p:cNvSpPr txBox="1"/>
            <p:nvPr/>
          </p:nvSpPr>
          <p:spPr>
            <a:xfrm>
              <a:off x="664474" y="5486766"/>
              <a:ext cx="3097231" cy="697350"/>
            </a:xfrm>
            <a:prstGeom prst="rect">
              <a:avLst/>
            </a:prstGeom>
            <a:noFill/>
          </p:spPr>
          <p:txBody>
            <a:bodyPr wrap="square">
              <a:spAutoFit/>
            </a:bodyPr>
            <a:lstStyle/>
            <a:p>
              <a:pPr algn="ctr">
                <a:defRPr/>
              </a:pPr>
              <a:r>
                <a:rPr lang="ko-KR" altLang="en-US" sz="3600">
                  <a:latin typeface="Pretendard Medium"/>
                  <a:ea typeface="Pretendard Medium"/>
                  <a:cs typeface="Pretendard Medium"/>
                </a:rPr>
                <a:t>김도연 </a:t>
              </a:r>
              <a:r>
                <a:rPr lang="en-US" altLang="ko-KR" sz="3600">
                  <a:latin typeface="Pretendard Medium"/>
                  <a:ea typeface="Pretendard Medium"/>
                  <a:cs typeface="Pretendard Medium"/>
                </a:rPr>
                <a:t>| </a:t>
              </a:r>
              <a:r>
                <a:rPr lang="ko-KR" altLang="en-US" sz="3600">
                  <a:latin typeface="Pretendard Medium"/>
                  <a:ea typeface="Pretendard Medium"/>
                  <a:cs typeface="Pretendard Medium"/>
                </a:rPr>
                <a:t>팀원</a:t>
              </a:r>
              <a:endParaRPr lang="ko-KR" altLang="en-US" sz="3600">
                <a:latin typeface="Pretendard Medium"/>
                <a:ea typeface="Pretendard Medium"/>
                <a:cs typeface="Pretendard Medium"/>
              </a:endParaRPr>
            </a:p>
          </p:txBody>
        </p:sp>
      </p:grpSp>
      <p:sp>
        <p:nvSpPr>
          <p:cNvPr id="37" name="TextBox 36"/>
          <p:cNvSpPr txBox="1"/>
          <p:nvPr/>
        </p:nvSpPr>
        <p:spPr>
          <a:xfrm>
            <a:off x="564424" y="7347812"/>
            <a:ext cx="3153645" cy="2118133"/>
          </a:xfrm>
          <a:prstGeom prst="rect">
            <a:avLst/>
          </a:prstGeom>
          <a:noFill/>
        </p:spPr>
        <p:txBody>
          <a:bodyPr wrap="square" anchor="t">
            <a:spAutoFit/>
          </a:bodyPr>
          <a:lstStyle/>
          <a:p>
            <a:pPr marL="457200" indent="-457200" algn="just">
              <a:lnSpc>
                <a:spcPts val="4000"/>
              </a:lnSpc>
              <a:buFont typeface="Wingdings"/>
              <a:buChar char="§"/>
              <a:defRPr/>
            </a:pPr>
            <a:r>
              <a:rPr lang="ko-KR" altLang="en-US" sz="2400">
                <a:latin typeface="Pretendard Light"/>
                <a:ea typeface="Pretendard Light"/>
                <a:cs typeface="Pretendard Light"/>
              </a:rPr>
              <a:t>디자인 총괄</a:t>
            </a:r>
            <a:endParaRPr lang="ko-KR" altLang="en-US" sz="2400">
              <a:latin typeface="Pretendard Light"/>
              <a:ea typeface="Pretendard Light"/>
              <a:cs typeface="Pretendard Light"/>
            </a:endParaRPr>
          </a:p>
          <a:p>
            <a:pPr marL="457200" indent="-457200" algn="just">
              <a:lnSpc>
                <a:spcPts val="4000"/>
              </a:lnSpc>
              <a:buFont typeface="Wingdings"/>
              <a:buChar char="§"/>
              <a:defRPr/>
            </a:pPr>
            <a:r>
              <a:rPr lang="en-US" altLang="ko-KR" sz="2400">
                <a:latin typeface="Pretendard Light"/>
                <a:ea typeface="Pretendard Light"/>
                <a:cs typeface="Pretendard Light"/>
              </a:rPr>
              <a:t>DB </a:t>
            </a:r>
            <a:r>
              <a:rPr lang="ko-KR" altLang="en-US" sz="2400">
                <a:latin typeface="Pretendard Light"/>
                <a:ea typeface="Pretendard Light"/>
                <a:cs typeface="Pretendard Light"/>
              </a:rPr>
              <a:t>설계</a:t>
            </a:r>
            <a:endParaRPr lang="ko-KR" altLang="en-US" sz="2400">
              <a:latin typeface="Pretendard Light"/>
              <a:ea typeface="Pretendard Light"/>
              <a:cs typeface="Pretendard Light"/>
            </a:endParaRPr>
          </a:p>
          <a:p>
            <a:pPr marL="457200" indent="-457200" algn="just">
              <a:lnSpc>
                <a:spcPts val="4000"/>
              </a:lnSpc>
              <a:buFont typeface="Wingdings"/>
              <a:buChar char="§"/>
              <a:defRPr/>
            </a:pPr>
            <a:r>
              <a:rPr lang="ko-KR" altLang="en-US" sz="2400">
                <a:latin typeface="Pretendard Light"/>
                <a:ea typeface="Pretendard Light"/>
                <a:cs typeface="Pretendard Light"/>
              </a:rPr>
              <a:t>회원</a:t>
            </a:r>
            <a:r>
              <a:rPr lang="en-US" altLang="ko-KR" sz="2400">
                <a:latin typeface="Pretendard Light"/>
                <a:ea typeface="Pretendard Light"/>
                <a:cs typeface="Pretendard Light"/>
              </a:rPr>
              <a:t>/</a:t>
            </a:r>
            <a:r>
              <a:rPr lang="ko-KR" altLang="en-US" sz="2400">
                <a:latin typeface="Pretendard Light"/>
                <a:ea typeface="Pretendard Light"/>
                <a:cs typeface="Pretendard Light"/>
              </a:rPr>
              <a:t>등급 페이지</a:t>
            </a:r>
            <a:endParaRPr lang="ko-KR" altLang="en-US" sz="2400">
              <a:latin typeface="Pretendard Light"/>
              <a:ea typeface="Pretendard Light"/>
              <a:cs typeface="Pretendard Light"/>
            </a:endParaRPr>
          </a:p>
          <a:p>
            <a:pPr marL="457200" indent="-457200" algn="just">
              <a:lnSpc>
                <a:spcPts val="4000"/>
              </a:lnSpc>
              <a:buFont typeface="Wingdings"/>
              <a:buChar char="§"/>
              <a:defRPr/>
            </a:pPr>
            <a:r>
              <a:rPr lang="ko-KR" altLang="en-US" sz="2400">
                <a:latin typeface="Pretendard Light"/>
                <a:ea typeface="Pretendard Light"/>
                <a:cs typeface="Pretendard Light"/>
              </a:rPr>
              <a:t>결제내역 페이지</a:t>
            </a:r>
            <a:endParaRPr lang="ko-KR" altLang="en-US" sz="2400">
              <a:latin typeface="Pretendard Light"/>
              <a:ea typeface="Pretendard Light"/>
              <a:cs typeface="Pretendard Light"/>
            </a:endParaRPr>
          </a:p>
        </p:txBody>
      </p:sp>
      <p:sp>
        <p:nvSpPr>
          <p:cNvPr id="2" name="사각형: 둥근 모서리 1"/>
          <p:cNvSpPr/>
          <p:nvPr/>
        </p:nvSpPr>
        <p:spPr>
          <a:xfrm>
            <a:off x="985174" y="6790502"/>
            <a:ext cx="2261324" cy="475538"/>
          </a:xfrm>
          <a:prstGeom prst="roundRect">
            <a:avLst>
              <a:gd name="adj" fmla="val 16667"/>
            </a:avLst>
          </a:prstGeom>
          <a:solidFill>
            <a:srgbClr val="3564e0"/>
          </a:solidFill>
          <a:ln w="25400"/>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2800">
                <a:solidFill>
                  <a:schemeClr val="tx1"/>
                </a:solidFill>
                <a:latin typeface="Pretendard SemiBold"/>
                <a:ea typeface="Pretendard SemiBold"/>
                <a:cs typeface="Pretendard SemiBold"/>
              </a:rPr>
              <a:t>프론트엔드</a:t>
            </a:r>
            <a:endParaRPr lang="ko-KR" altLang="en-US" sz="2800">
              <a:solidFill>
                <a:schemeClr val="tx1"/>
              </a:solidFill>
              <a:latin typeface="Pretendard SemiBold"/>
              <a:ea typeface="Pretendard SemiBold"/>
              <a:cs typeface="Pretendard SemiBold"/>
            </a:endParaRPr>
          </a:p>
        </p:txBody>
      </p:sp>
      <p:pic>
        <p:nvPicPr>
          <p:cNvPr id="4" name="그림 3"/>
          <p:cNvPicPr>
            <a:picLocks noChangeAspect="1"/>
          </p:cNvPicPr>
          <p:nvPr/>
        </p:nvPicPr>
        <p:blipFill rotWithShape="1">
          <a:blip r:embed="rId11"/>
          <a:stretch>
            <a:fillRect/>
          </a:stretch>
        </p:blipFill>
        <p:spPr>
          <a:xfrm>
            <a:off x="787064" y="2732892"/>
            <a:ext cx="2708365" cy="3166697"/>
          </a:xfrm>
          <a:prstGeom prst="rect">
            <a:avLst/>
          </a:prstGeom>
          <a:ln w="25400">
            <a:solidFill>
              <a:schemeClr val="tx1"/>
            </a:solidFill>
          </a:ln>
        </p:spPr>
      </p:pic>
      <p:sp>
        <p:nvSpPr>
          <p:cNvPr id="8" name="TextBox 7"/>
          <p:cNvSpPr txBox="1"/>
          <p:nvPr/>
        </p:nvSpPr>
        <p:spPr>
          <a:xfrm>
            <a:off x="4158171" y="2452871"/>
            <a:ext cx="12885229" cy="646331"/>
          </a:xfrm>
          <a:prstGeom prst="rect">
            <a:avLst/>
          </a:prstGeom>
          <a:noFill/>
        </p:spPr>
        <p:txBody>
          <a:bodyPr wrap="square">
            <a:spAutoFit/>
          </a:bodyPr>
          <a:lstStyle/>
          <a:p>
            <a:pPr lvl="0">
              <a:defRPr/>
            </a:pPr>
            <a:endParaRPr lang="en-US" altLang="ko-KR" sz="3600">
              <a:latin typeface="Pretendard SemiBold"/>
              <a:ea typeface="Pretendard SemiBold"/>
              <a:cs typeface="Pretendard SemiBold"/>
            </a:endParaRPr>
          </a:p>
        </p:txBody>
      </p:sp>
      <p:sp>
        <p:nvSpPr>
          <p:cNvPr id="172" name="TextBox 33"/>
          <p:cNvSpPr txBox="1"/>
          <p:nvPr/>
        </p:nvSpPr>
        <p:spPr>
          <a:xfrm>
            <a:off x="4158170" y="7638597"/>
            <a:ext cx="13485091" cy="2582584"/>
          </a:xfrm>
          <a:prstGeom prst="rect">
            <a:avLst/>
          </a:prstGeom>
          <a:noFill/>
        </p:spPr>
        <p:txBody>
          <a:bodyPr wrap="square">
            <a:normAutofit/>
          </a:bodyPr>
          <a:lstStyle/>
          <a:p>
            <a:pPr algn="just">
              <a:defRPr/>
            </a:pPr>
            <a:r>
              <a:rPr lang="ko-KR" altLang="en-US" sz="2600">
                <a:latin typeface="Pretendard Light"/>
                <a:ea typeface="Pretendard Light"/>
                <a:cs typeface="Pretendard Light"/>
              </a:rPr>
              <a:t> 팀원들과의 지속적인 소통은 프로젝트 완성도를 높이는 데 큰 도움이 되었습니다. 오류나 개선점을 함께 논의하며 최적의 해결책을 찾을 수 있었고, 코드 리뷰를 통해 새로운 시각을 배울 수 있었습니다. 데이터 흐름을 공유하고 의견을 나누며 문제를 해결한 경험은 커뮤니케이션 역량 향상으로 이어졌습니다. </a:t>
            </a:r>
            <a:endParaRPr lang="ko-KR" altLang="en-US" sz="2600">
              <a:latin typeface="Pretendard Light"/>
              <a:ea typeface="Pretendard Light"/>
              <a:cs typeface="Pretendard Light"/>
            </a:endParaRPr>
          </a:p>
          <a:p>
            <a:pPr algn="just">
              <a:defRPr/>
            </a:pPr>
            <a:r>
              <a:rPr lang="en-US" altLang="ko-KR" sz="2600">
                <a:latin typeface="Pretendard Light"/>
                <a:ea typeface="Pretendard Light"/>
                <a:cs typeface="Pretendard Light"/>
              </a:rPr>
              <a:t> </a:t>
            </a:r>
            <a:r>
              <a:rPr lang="ko-KR" altLang="en-US" sz="2600">
                <a:latin typeface="Pretendard Light"/>
                <a:ea typeface="Pretendard Light"/>
                <a:cs typeface="Pretendard Light"/>
              </a:rPr>
              <a:t>이번 경험을 바탕으로, 사용자 중심의 직관적이고 효율적인 기능을 구현하는 개발자가 되기 위해 꾸준히 정진할 것을 다짐합니다.</a:t>
            </a:r>
            <a:endParaRPr lang="ko-KR" altLang="en-US" sz="2600">
              <a:latin typeface="Pretendard Light"/>
              <a:ea typeface="Pretendard Light"/>
              <a:cs typeface="Pretendard Light"/>
            </a:endParaRPr>
          </a:p>
        </p:txBody>
      </p:sp>
      <p:sp>
        <p:nvSpPr>
          <p:cNvPr id="173" name="TextBox 37"/>
          <p:cNvSpPr txBox="1"/>
          <p:nvPr/>
        </p:nvSpPr>
        <p:spPr>
          <a:xfrm>
            <a:off x="4259660" y="6882507"/>
            <a:ext cx="5791648" cy="646330"/>
          </a:xfrm>
          <a:prstGeom prst="rect">
            <a:avLst/>
          </a:prstGeom>
          <a:solidFill>
            <a:srgbClr val="ffff00">
              <a:alpha val="32000"/>
            </a:srgbClr>
          </a:solidFill>
        </p:spPr>
        <p:txBody>
          <a:bodyPr wrap="square">
            <a:spAutoFit/>
          </a:bodyPr>
          <a:lstStyle/>
          <a:p>
            <a:pPr lvl="0">
              <a:defRPr/>
            </a:pPr>
            <a:r>
              <a:rPr lang="ko-KR" altLang="en-US" sz="3600">
                <a:latin typeface="Pretendard SemiBold"/>
                <a:ea typeface="Pretendard SemiBold"/>
                <a:cs typeface="Pretendard SemiBold"/>
              </a:rPr>
              <a:t>협업을 통해 얻은 성장과 자신감</a:t>
            </a:r>
            <a:endParaRPr lang="ko-KR" altLang="en-US" sz="3600">
              <a:latin typeface="Pretendard SemiBold"/>
              <a:ea typeface="Pretendard SemiBold"/>
              <a:cs typeface="Pretendard SemiBold"/>
            </a:endParaRPr>
          </a:p>
        </p:txBody>
      </p:sp>
      <p:sp>
        <p:nvSpPr>
          <p:cNvPr id="174" name="TextBox 167"/>
          <p:cNvSpPr txBox="1"/>
          <p:nvPr/>
        </p:nvSpPr>
        <p:spPr>
          <a:xfrm>
            <a:off x="660400" y="985357"/>
            <a:ext cx="5081195"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프로젝트 소감</a:t>
            </a:r>
            <a:endParaRPr lang="ko-KR" altLang="en-US" sz="5400">
              <a:latin typeface="Pretendard ExtraBold"/>
              <a:ea typeface="Pretendard ExtraBold"/>
              <a:cs typeface="Pretendard Variable ExtraBold"/>
            </a:endParaRPr>
          </a:p>
        </p:txBody>
      </p:sp>
      <p:sp>
        <p:nvSpPr>
          <p:cNvPr id="177" name="TextBox 11"/>
          <p:cNvSpPr txBox="1"/>
          <p:nvPr/>
        </p:nvSpPr>
        <p:spPr>
          <a:xfrm>
            <a:off x="4272797" y="2648403"/>
            <a:ext cx="9558961" cy="641459"/>
          </a:xfrm>
          <a:prstGeom prst="rect">
            <a:avLst/>
          </a:prstGeom>
          <a:solidFill>
            <a:srgbClr val="ffff00">
              <a:alpha val="32000"/>
            </a:srgbClr>
          </a:solidFill>
        </p:spPr>
        <p:txBody>
          <a:bodyPr wrap="none">
            <a:spAutoFit/>
          </a:bodyPr>
          <a:lstStyle/>
          <a:p>
            <a:pPr lvl="0">
              <a:defRPr/>
            </a:pPr>
            <a:r>
              <a:rPr lang="ko-KR" altLang="en-US" sz="3600">
                <a:latin typeface="Pretendard SemiBold"/>
                <a:ea typeface="Pretendard SemiBold"/>
                <a:cs typeface="Pretendard SemiBold"/>
              </a:rPr>
              <a:t>데이터 흐름을 중심으로 성장한 프론트엔드 개발 경험</a:t>
            </a:r>
            <a:endParaRPr lang="ko-KR" altLang="en-US" sz="3600">
              <a:latin typeface="Pretendard SemiBold"/>
              <a:ea typeface="Pretendard SemiBold"/>
              <a:cs typeface="Pretendard Semi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8" name="직사각형 27"/>
          <p:cNvSpPr/>
          <p:nvPr/>
        </p:nvSpPr>
        <p:spPr>
          <a:xfrm>
            <a:off x="-4" y="-8530"/>
            <a:ext cx="18288002" cy="102955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00.</a:t>
            </a:r>
            <a:endParaRPr lang="ko-KR" altLang="en-US" sz="2000">
              <a:latin typeface="Pretendard Light"/>
              <a:ea typeface="Pretendard Light"/>
              <a:cs typeface="Pretendard Light"/>
            </a:endParaRPr>
          </a:p>
        </p:txBody>
      </p:sp>
      <p:grpSp>
        <p:nvGrpSpPr>
          <p:cNvPr id="32" name="그룹 31"/>
          <p:cNvGrpSpPr/>
          <p:nvPr/>
        </p:nvGrpSpPr>
        <p:grpSpPr>
          <a:xfrm rot="0">
            <a:off x="386440" y="2347486"/>
            <a:ext cx="17515112" cy="7656612"/>
            <a:chOff x="384531" y="1540327"/>
            <a:chExt cx="17515112" cy="8057244"/>
          </a:xfrm>
        </p:grpSpPr>
        <p:grpSp>
          <p:nvGrpSpPr>
            <p:cNvPr id="33" name="그룹 32"/>
            <p:cNvGrpSpPr/>
            <p:nvPr/>
          </p:nvGrpSpPr>
          <p:grpSpPr>
            <a:xfrm rot="0">
              <a:off x="384531" y="1540327"/>
              <a:ext cx="17515114" cy="8057244"/>
              <a:chOff x="442251" y="1505855"/>
              <a:chExt cx="17403496" cy="8266448"/>
            </a:xfrm>
          </p:grpSpPr>
          <p:grpSp>
            <p:nvGrpSpPr>
              <p:cNvPr id="40" name="그룹 39"/>
              <p:cNvGrpSpPr/>
              <p:nvPr/>
            </p:nvGrpSpPr>
            <p:grpSpPr>
              <a:xfrm rot="0">
                <a:off x="442251" y="1505855"/>
                <a:ext cx="3487249" cy="8266448"/>
                <a:chOff x="469466" y="1478646"/>
                <a:chExt cx="3487249" cy="8261001"/>
              </a:xfrm>
            </p:grpSpPr>
            <p:sp>
              <p:nvSpPr>
                <p:cNvPr id="42" name="직사각형 41"/>
                <p:cNvSpPr/>
                <p:nvPr/>
              </p:nvSpPr>
              <p:spPr>
                <a:xfrm>
                  <a:off x="469466" y="1478646"/>
                  <a:ext cx="3487249" cy="82610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TextBox 42"/>
                <p:cNvSpPr txBox="1"/>
                <p:nvPr/>
              </p:nvSpPr>
              <p:spPr>
                <a:xfrm>
                  <a:off x="659678" y="5486766"/>
                  <a:ext cx="3097231" cy="697350"/>
                </a:xfrm>
                <a:prstGeom prst="rect">
                  <a:avLst/>
                </a:prstGeom>
                <a:noFill/>
              </p:spPr>
              <p:txBody>
                <a:bodyPr wrap="square">
                  <a:spAutoFit/>
                </a:bodyPr>
                <a:lstStyle/>
                <a:p>
                  <a:pPr algn="ctr">
                    <a:defRPr/>
                  </a:pPr>
                  <a:r>
                    <a:rPr lang="ko-KR" altLang="en-US" sz="3600">
                      <a:latin typeface="Pretendard Medium"/>
                      <a:ea typeface="Pretendard Medium"/>
                      <a:cs typeface="Pretendard Medium"/>
                    </a:rPr>
                    <a:t>박재영 </a:t>
                  </a:r>
                  <a:r>
                    <a:rPr lang="en-US" altLang="ko-KR" sz="3600">
                      <a:latin typeface="Pretendard Medium"/>
                      <a:ea typeface="Pretendard Medium"/>
                      <a:cs typeface="Pretendard Medium"/>
                    </a:rPr>
                    <a:t>| </a:t>
                  </a:r>
                  <a:r>
                    <a:rPr lang="ko-KR" altLang="en-US" sz="3600">
                      <a:latin typeface="Pretendard Medium"/>
                      <a:ea typeface="Pretendard Medium"/>
                      <a:cs typeface="Pretendard Medium"/>
                    </a:rPr>
                    <a:t>팀원</a:t>
                  </a:r>
                  <a:endParaRPr lang="ko-KR" altLang="en-US" sz="3600">
                    <a:latin typeface="Pretendard Medium"/>
                    <a:ea typeface="Pretendard Medium"/>
                    <a:cs typeface="Pretendard Medium"/>
                  </a:endParaRPr>
                </a:p>
              </p:txBody>
            </p:sp>
          </p:grpSp>
          <p:sp>
            <p:nvSpPr>
              <p:cNvPr id="41" name="직사각형 40"/>
              <p:cNvSpPr/>
              <p:nvPr/>
            </p:nvSpPr>
            <p:spPr>
              <a:xfrm>
                <a:off x="3929501" y="1505855"/>
                <a:ext cx="13916246" cy="826644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36" name="직사각형 35"/>
            <p:cNvSpPr/>
            <p:nvPr/>
          </p:nvSpPr>
          <p:spPr>
            <a:xfrm>
              <a:off x="782187" y="1937890"/>
              <a:ext cx="2708366" cy="3332394"/>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7" name="TextBox 36"/>
            <p:cNvSpPr txBox="1"/>
            <p:nvPr/>
          </p:nvSpPr>
          <p:spPr>
            <a:xfrm>
              <a:off x="575964" y="6802294"/>
              <a:ext cx="3117096" cy="2228965"/>
            </a:xfrm>
            <a:prstGeom prst="rect">
              <a:avLst/>
            </a:prstGeom>
            <a:noFill/>
          </p:spPr>
          <p:txBody>
            <a:bodyPr wrap="square" anchor="t">
              <a:spAutoFit/>
            </a:bodyPr>
            <a:lstStyle/>
            <a:p>
              <a:pPr marL="342900" indent="-342900">
                <a:lnSpc>
                  <a:spcPts val="4000"/>
                </a:lnSpc>
                <a:buFont typeface="Wingdings"/>
                <a:buChar char="§"/>
                <a:defRPr/>
              </a:pPr>
              <a:r>
                <a:rPr lang="ko-KR" altLang="en-US" sz="2400" spc="-200">
                  <a:latin typeface="Pretendard Light"/>
                  <a:ea typeface="Pretendard Light"/>
                  <a:cs typeface="Pretendard Light"/>
                </a:rPr>
                <a:t> 기획 총괄</a:t>
              </a:r>
              <a:endParaRPr lang="ko-KR" altLang="en-US" sz="2400" spc="-200">
                <a:latin typeface="Pretendard Light"/>
                <a:ea typeface="Pretendard Light"/>
                <a:cs typeface="Pretendard Light"/>
              </a:endParaRPr>
            </a:p>
            <a:p>
              <a:pPr marL="342900" indent="-342900">
                <a:lnSpc>
                  <a:spcPts val="4000"/>
                </a:lnSpc>
                <a:buFont typeface="Wingdings"/>
                <a:buChar char="§"/>
                <a:defRPr/>
              </a:pPr>
              <a:r>
                <a:rPr lang="ko-KR" altLang="en-US" sz="2400" spc="-200">
                  <a:latin typeface="Pretendard Light"/>
                  <a:ea typeface="Pretendard Light"/>
                  <a:cs typeface="Pretendard Light"/>
                </a:rPr>
                <a:t> 상품 관련 </a:t>
              </a:r>
              <a:r>
                <a:rPr lang="en-US" altLang="ko-KR" sz="2400" spc="-200">
                  <a:latin typeface="Pretendard Light"/>
                  <a:ea typeface="Pretendard Light"/>
                  <a:cs typeface="Pretendard Light"/>
                </a:rPr>
                <a:t>DB </a:t>
              </a:r>
              <a:r>
                <a:rPr lang="ko-KR" altLang="en-US" sz="2400" spc="-200">
                  <a:latin typeface="Pretendard Light"/>
                  <a:ea typeface="Pretendard Light"/>
                  <a:cs typeface="Pretendard Light"/>
                </a:rPr>
                <a:t>설계</a:t>
              </a:r>
              <a:endParaRPr lang="ko-KR" altLang="en-US" sz="2400" spc="-200">
                <a:latin typeface="Pretendard Light"/>
                <a:ea typeface="Pretendard Light"/>
                <a:cs typeface="Pretendard Light"/>
              </a:endParaRPr>
            </a:p>
            <a:p>
              <a:pPr marL="342900" indent="-342900">
                <a:lnSpc>
                  <a:spcPts val="4000"/>
                </a:lnSpc>
                <a:buFont typeface="Wingdings"/>
                <a:buChar char="§"/>
                <a:defRPr/>
              </a:pPr>
              <a:r>
                <a:rPr lang="ko-KR" altLang="en-US" sz="2400" spc="-200">
                  <a:latin typeface="Pretendard Light"/>
                  <a:ea typeface="Pretendard Light"/>
                  <a:cs typeface="Pretendard Light"/>
                </a:rPr>
                <a:t> 상품 상세</a:t>
              </a:r>
              <a:r>
                <a:rPr lang="en-US" altLang="ko-KR" sz="2400" spc="-200">
                  <a:latin typeface="Pretendard Light"/>
                  <a:ea typeface="Pretendard Light"/>
                  <a:cs typeface="Pretendard Light"/>
                </a:rPr>
                <a:t>/</a:t>
              </a:r>
              <a:r>
                <a:rPr lang="ko-KR" altLang="en-US" sz="2400" spc="-200">
                  <a:latin typeface="Pretendard Light"/>
                  <a:ea typeface="Pretendard Light"/>
                  <a:cs typeface="Pretendard Light"/>
                </a:rPr>
                <a:t>목록 페이지</a:t>
              </a:r>
              <a:endParaRPr lang="ko-KR" altLang="en-US" sz="2400" spc="-200">
                <a:latin typeface="Pretendard Light"/>
                <a:ea typeface="Pretendard Light"/>
                <a:cs typeface="Pretendard Light"/>
              </a:endParaRPr>
            </a:p>
            <a:p>
              <a:pPr marL="342900" indent="-342900">
                <a:lnSpc>
                  <a:spcPts val="4000"/>
                </a:lnSpc>
                <a:buFont typeface="Wingdings"/>
                <a:buChar char="§"/>
                <a:defRPr/>
              </a:pPr>
              <a:r>
                <a:rPr lang="ko-KR" altLang="en-US" sz="2400" spc="-200">
                  <a:latin typeface="Pretendard Light"/>
                  <a:ea typeface="Pretendard Light"/>
                  <a:cs typeface="Pretendard Light"/>
                </a:rPr>
                <a:t> </a:t>
              </a:r>
              <a:r>
                <a:rPr lang="en-US" altLang="ko-KR" sz="2400" spc="-200">
                  <a:latin typeface="Pretendard Light"/>
                  <a:ea typeface="Pretendard Light"/>
                  <a:cs typeface="Pretendard Light"/>
                </a:rPr>
                <a:t>PPT</a:t>
              </a:r>
              <a:r>
                <a:rPr lang="ko-KR" altLang="en-US" sz="2400" spc="-200">
                  <a:latin typeface="Pretendard Light"/>
                  <a:ea typeface="Pretendard Light"/>
                  <a:cs typeface="Pretendard Light"/>
                </a:rPr>
                <a:t>제작</a:t>
              </a:r>
              <a:endParaRPr lang="ko-KR" altLang="en-US" sz="2400" spc="-200">
                <a:latin typeface="Pretendard Light"/>
                <a:ea typeface="Pretendard Light"/>
                <a:cs typeface="Pretendard Light"/>
              </a:endParaRPr>
            </a:p>
          </p:txBody>
        </p:sp>
      </p:grpSp>
      <p:sp>
        <p:nvSpPr>
          <p:cNvPr id="2" name="사각형: 둥근 모서리 1"/>
          <p:cNvSpPr/>
          <p:nvPr/>
        </p:nvSpPr>
        <p:spPr>
          <a:xfrm>
            <a:off x="987031" y="6790502"/>
            <a:ext cx="2259467" cy="475538"/>
          </a:xfrm>
          <a:prstGeom prst="roundRect">
            <a:avLst>
              <a:gd name="adj" fmla="val 16667"/>
            </a:avLst>
          </a:prstGeom>
          <a:solidFill>
            <a:srgbClr val="3564e0"/>
          </a:solidFill>
          <a:ln w="25400"/>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ko-KR" altLang="en-US" sz="2800">
                <a:solidFill>
                  <a:schemeClr val="tx1"/>
                </a:solidFill>
                <a:latin typeface="Pretendard SemiBold"/>
                <a:ea typeface="Pretendard SemiBold"/>
                <a:cs typeface="Pretendard SemiBold"/>
              </a:rPr>
              <a:t>프론트엔드</a:t>
            </a:r>
            <a:endParaRPr lang="ko-KR" altLang="en-US" sz="2800">
              <a:solidFill>
                <a:schemeClr val="tx1"/>
              </a:solidFill>
              <a:latin typeface="Pretendard SemiBold"/>
              <a:ea typeface="Pretendard SemiBold"/>
              <a:cs typeface="Pretendard SemiBold"/>
            </a:endParaRPr>
          </a:p>
        </p:txBody>
      </p:sp>
      <p:pic>
        <p:nvPicPr>
          <p:cNvPr id="4" name="그림 3"/>
          <p:cNvPicPr>
            <a:picLocks noChangeAspect="1"/>
          </p:cNvPicPr>
          <p:nvPr/>
        </p:nvPicPr>
        <p:blipFill rotWithShape="1">
          <a:blip r:embed="rId11"/>
          <a:stretch>
            <a:fillRect/>
          </a:stretch>
        </p:blipFill>
        <p:spPr>
          <a:xfrm>
            <a:off x="784094" y="2731547"/>
            <a:ext cx="2708366" cy="3160429"/>
          </a:xfrm>
          <a:prstGeom prst="rect">
            <a:avLst/>
          </a:prstGeom>
          <a:ln w="25400">
            <a:solidFill>
              <a:schemeClr val="tx1"/>
            </a:solidFill>
          </a:ln>
        </p:spPr>
      </p:pic>
      <p:sp>
        <p:nvSpPr>
          <p:cNvPr id="8" name="TextBox 7"/>
          <p:cNvSpPr txBox="1"/>
          <p:nvPr/>
        </p:nvSpPr>
        <p:spPr>
          <a:xfrm>
            <a:off x="4158170" y="3315337"/>
            <a:ext cx="13485091" cy="2811080"/>
          </a:xfrm>
          <a:prstGeom prst="rect">
            <a:avLst/>
          </a:prstGeom>
          <a:noFill/>
        </p:spPr>
        <p:txBody>
          <a:bodyPr wrap="square">
            <a:noAutofit/>
          </a:bodyPr>
          <a:lstStyle/>
          <a:p>
            <a:pPr algn="just">
              <a:defRPr/>
            </a:pPr>
            <a:r>
              <a:rPr lang="ko-KR" altLang="en-US" sz="2600">
                <a:latin typeface="Pretendard Light"/>
                <a:ea typeface="Pretendard Light"/>
                <a:cs typeface="Pretendard Light"/>
              </a:rPr>
              <a:t>  처음에는 </a:t>
            </a:r>
            <a:r>
              <a:rPr lang="en-US" altLang="ko-KR" sz="2600">
                <a:latin typeface="Pretendard Light"/>
                <a:ea typeface="Pretendard Light"/>
                <a:cs typeface="Pretendard Light"/>
              </a:rPr>
              <a:t>React</a:t>
            </a:r>
            <a:r>
              <a:rPr lang="ko-KR" altLang="en-US" sz="2600">
                <a:latin typeface="Pretendard Light"/>
                <a:ea typeface="Pretendard Light"/>
                <a:cs typeface="Pretendard Light"/>
              </a:rPr>
              <a:t>와 상태 관리 개념이 익숙치않아 어려움을 느꼈습니다</a:t>
            </a:r>
            <a:r>
              <a:rPr lang="en-US" altLang="ko-KR" sz="2600">
                <a:latin typeface="Pretendard Light"/>
                <a:ea typeface="Pretendard Light"/>
                <a:cs typeface="Pretendard Light"/>
              </a:rPr>
              <a:t>. </a:t>
            </a:r>
            <a:r>
              <a:rPr lang="ko-KR" altLang="en-US" sz="2600">
                <a:latin typeface="Pretendard Light"/>
                <a:ea typeface="Pretendard Light"/>
                <a:cs typeface="Pretendard Light"/>
              </a:rPr>
              <a:t>특히</a:t>
            </a:r>
            <a:r>
              <a:rPr lang="en-US" altLang="ko-KR" sz="2600">
                <a:latin typeface="Pretendard Light"/>
                <a:ea typeface="Pretendard Light"/>
                <a:cs typeface="Pretendard Light"/>
              </a:rPr>
              <a:t> props</a:t>
            </a:r>
            <a:r>
              <a:rPr lang="ko-KR" altLang="en-US" sz="2600">
                <a:latin typeface="Pretendard Light"/>
                <a:ea typeface="Pretendard Light"/>
                <a:cs typeface="Pretendard Light"/>
              </a:rPr>
              <a:t>를 주고받거나 비동기 처리를 하는 과정이 복잡하게 느껴졌지만</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직접 구현하고 오류를 해결하는 과정을 거치면서 점점 익숙해졌습니다</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상품 상세 페이지를 개발하면서 단순히 화면을 구성하는 것 뿐만 아니라</a:t>
            </a:r>
            <a:r>
              <a:rPr lang="en-US" altLang="ko-KR" sz="2600">
                <a:latin typeface="Pretendard Light"/>
                <a:ea typeface="Pretendard Light"/>
                <a:cs typeface="Pretendard Light"/>
              </a:rPr>
              <a:t>, </a:t>
            </a:r>
            <a:r>
              <a:rPr lang="ko-KR" altLang="en-US" sz="2600">
                <a:latin typeface="Pretendard Light"/>
                <a:ea typeface="Pretendard Light"/>
                <a:cs typeface="Pretendard Light"/>
              </a:rPr>
              <a:t>데이터를 어떻게 주고받고 활용할지 고민하는 것이 중요하다는 점을 배울 수 있었습니다</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이전에는 정적인 화면을 만드는 것이 전부라고 생각했지만</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이제는 </a:t>
            </a:r>
            <a:r>
              <a:rPr lang="en-US" altLang="ko-KR" sz="2600">
                <a:latin typeface="Pretendard Light"/>
                <a:ea typeface="Pretendard Light"/>
                <a:cs typeface="Pretendard Light"/>
              </a:rPr>
              <a:t>“</a:t>
            </a:r>
            <a:r>
              <a:rPr lang="ko-KR" altLang="en-US" sz="2600">
                <a:latin typeface="Pretendard Light"/>
                <a:ea typeface="Pretendard Light"/>
                <a:cs typeface="Pretendard Light"/>
              </a:rPr>
              <a:t>사용자가 특정 행동을 했을 때 어떤 데이터가 변경되고</a:t>
            </a:r>
            <a:r>
              <a:rPr lang="en-US" altLang="ko-KR" sz="2600">
                <a:latin typeface="Pretendard Light"/>
                <a:ea typeface="Pretendard Light"/>
                <a:cs typeface="Pretendard Light"/>
              </a:rPr>
              <a:t>, </a:t>
            </a:r>
            <a:r>
              <a:rPr lang="ko-KR" altLang="en-US" sz="2600">
                <a:latin typeface="Pretendard Light"/>
                <a:ea typeface="Pretendard Light"/>
                <a:cs typeface="Pretendard Light"/>
              </a:rPr>
              <a:t>그에 따라 어떤 화면이 렌더링되어야 할까</a:t>
            </a:r>
            <a:r>
              <a:rPr lang="en-US" altLang="ko-KR" sz="2600">
                <a:latin typeface="Pretendard Light"/>
                <a:ea typeface="Pretendard Light"/>
                <a:cs typeface="Pretendard Light"/>
              </a:rPr>
              <a:t>? </a:t>
            </a:r>
            <a:r>
              <a:rPr lang="ko-KR" altLang="en-US" sz="2600">
                <a:latin typeface="Pretendard Light"/>
                <a:ea typeface="Pretendard Light"/>
                <a:cs typeface="Pretendard Light"/>
              </a:rPr>
              <a:t>그 데이터를 어떻게 활용할 수 있을까</a:t>
            </a:r>
            <a:r>
              <a:rPr lang="en-US" altLang="ko-KR" sz="2600">
                <a:latin typeface="Pretendard Light"/>
                <a:ea typeface="Pretendard Light"/>
                <a:cs typeface="Pretendard Light"/>
              </a:rPr>
              <a:t>?” </a:t>
            </a:r>
            <a:r>
              <a:rPr lang="ko-KR" altLang="en-US" sz="2600">
                <a:latin typeface="Pretendard Light"/>
                <a:ea typeface="Pretendard Light"/>
                <a:cs typeface="Pretendard Light"/>
              </a:rPr>
              <a:t>같은 흐름을 고려하는 습관이 생겼습니다</a:t>
            </a:r>
            <a:r>
              <a:rPr lang="en-US" altLang="ko-KR" sz="2600">
                <a:latin typeface="Pretendard Light"/>
                <a:ea typeface="Pretendard Light"/>
                <a:cs typeface="Pretendard Light"/>
              </a:rPr>
              <a:t>.</a:t>
            </a:r>
            <a:endParaRPr lang="ko-KR" altLang="en-US" sz="2600">
              <a:latin typeface="Pretendard Light"/>
              <a:ea typeface="Pretendard Light"/>
              <a:cs typeface="Pretendard Light"/>
            </a:endParaRPr>
          </a:p>
        </p:txBody>
      </p:sp>
      <p:sp>
        <p:nvSpPr>
          <p:cNvPr id="12" name="TextBox 11"/>
          <p:cNvSpPr txBox="1"/>
          <p:nvPr/>
        </p:nvSpPr>
        <p:spPr>
          <a:xfrm>
            <a:off x="4232474" y="2618820"/>
            <a:ext cx="9296847" cy="634455"/>
          </a:xfrm>
          <a:prstGeom prst="rect">
            <a:avLst/>
          </a:prstGeom>
          <a:solidFill>
            <a:srgbClr val="ffff00">
              <a:alpha val="32000"/>
            </a:srgbClr>
          </a:solidFill>
        </p:spPr>
        <p:txBody>
          <a:bodyPr wrap="none">
            <a:spAutoFit/>
          </a:bodyPr>
          <a:lstStyle/>
          <a:p>
            <a:pPr lvl="0">
              <a:defRPr/>
            </a:pPr>
            <a:r>
              <a:rPr lang="ko-KR" altLang="en-US" sz="3600">
                <a:latin typeface="Pretendard SemiBold"/>
                <a:ea typeface="Pretendard SemiBold"/>
                <a:cs typeface="Pretendard SemiBold"/>
              </a:rPr>
              <a:t>코드를 따라가는 개발에서</a:t>
            </a:r>
            <a:r>
              <a:rPr lang="en-US" altLang="ko-KR" sz="3600">
                <a:latin typeface="Pretendard SemiBold"/>
                <a:ea typeface="Pretendard SemiBold"/>
                <a:cs typeface="Pretendard SemiBold"/>
              </a:rPr>
              <a:t>, </a:t>
            </a:r>
            <a:r>
              <a:rPr lang="ko-KR" altLang="en-US" sz="3600">
                <a:latin typeface="Pretendard SemiBold"/>
                <a:ea typeface="Pretendard SemiBold"/>
                <a:cs typeface="Pretendard SemiBold"/>
              </a:rPr>
              <a:t>흐름을 생각하는 개발로 </a:t>
            </a:r>
            <a:endParaRPr lang="ko-KR" altLang="en-US" sz="3600">
              <a:latin typeface="Pretendard SemiBold"/>
              <a:ea typeface="Pretendard SemiBold"/>
              <a:cs typeface="Pretendard SemiBold"/>
            </a:endParaRPr>
          </a:p>
        </p:txBody>
      </p:sp>
      <p:sp>
        <p:nvSpPr>
          <p:cNvPr id="13" name="TextBox 12"/>
          <p:cNvSpPr txBox="1"/>
          <p:nvPr/>
        </p:nvSpPr>
        <p:spPr>
          <a:xfrm>
            <a:off x="4158170" y="7013767"/>
            <a:ext cx="13485091" cy="2893100"/>
          </a:xfrm>
          <a:prstGeom prst="rect">
            <a:avLst/>
          </a:prstGeom>
          <a:noFill/>
        </p:spPr>
        <p:txBody>
          <a:bodyPr wrap="square">
            <a:spAutoFit/>
          </a:bodyPr>
          <a:lstStyle/>
          <a:p>
            <a:pPr algn="just">
              <a:defRPr/>
            </a:pPr>
            <a:r>
              <a:rPr lang="en-US" altLang="ko-KR" sz="2600">
                <a:latin typeface="Pretendard Light"/>
                <a:ea typeface="Pretendard Light"/>
                <a:cs typeface="Pretendard Light"/>
              </a:rPr>
              <a:t>  </a:t>
            </a:r>
            <a:r>
              <a:rPr lang="ko-KR" altLang="en-US" sz="2600">
                <a:latin typeface="Pretendard Light"/>
                <a:ea typeface="Pretendard Light"/>
                <a:cs typeface="Pretendard Light"/>
              </a:rPr>
              <a:t>프로젝트 진행을 하며 예상치 못한 문제가 많이 발생했습니다</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처음에는 계획한대로 진행하면 될 것이라고 생각했지만</a:t>
            </a:r>
            <a:r>
              <a:rPr lang="en-US" altLang="ko-KR" sz="2600">
                <a:latin typeface="Pretendard Light"/>
                <a:ea typeface="Pretendard Light"/>
                <a:cs typeface="Pretendard Light"/>
              </a:rPr>
              <a:t>, UI</a:t>
            </a:r>
            <a:r>
              <a:rPr lang="ko-KR" altLang="en-US" sz="2600">
                <a:latin typeface="Pretendard Light"/>
                <a:ea typeface="Pretendard Light"/>
                <a:cs typeface="Pretendard Light"/>
              </a:rPr>
              <a:t>구현이 예상보다 어렵거나</a:t>
            </a:r>
            <a:r>
              <a:rPr lang="en-US" altLang="ko-KR" sz="2600">
                <a:latin typeface="Pretendard Light"/>
                <a:ea typeface="Pretendard Light"/>
                <a:cs typeface="Pretendard Light"/>
              </a:rPr>
              <a:t>, </a:t>
            </a:r>
            <a:r>
              <a:rPr lang="ko-KR" altLang="en-US" sz="2600">
                <a:latin typeface="Pretendard Light"/>
                <a:ea typeface="Pretendard Light"/>
                <a:cs typeface="Pretendard Light"/>
              </a:rPr>
              <a:t>데이터 구조를 수정해야 하는 상황이 자주 발생했습니다</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이러한 경험을 통해 변수에 유연하게 대응하는 능력을 기를 수 있었고</a:t>
            </a:r>
            <a:r>
              <a:rPr lang="en-US" altLang="ko-KR" sz="2600">
                <a:latin typeface="Pretendard Light"/>
                <a:ea typeface="Pretendard Light"/>
                <a:cs typeface="Pretendard Light"/>
              </a:rPr>
              <a:t>, </a:t>
            </a:r>
            <a:r>
              <a:rPr lang="ko-KR" altLang="en-US" sz="2600">
                <a:latin typeface="Pretendard Light"/>
                <a:ea typeface="Pretendard Light"/>
                <a:cs typeface="Pretendard Light"/>
              </a:rPr>
              <a:t>데이터 구조를 변경할 때 어떻게 하면 유지보수가 쉬운 형태로 설계할 수 있을 지 고민하게 되었습니다</a:t>
            </a:r>
            <a:r>
              <a:rPr lang="en-US" altLang="ko-KR" sz="2600">
                <a:latin typeface="Pretendard Light"/>
                <a:ea typeface="Pretendard Light"/>
                <a:cs typeface="Pretendard Light"/>
              </a:rPr>
              <a:t>. </a:t>
            </a:r>
            <a:r>
              <a:rPr lang="ko-KR" altLang="en-US" sz="2600">
                <a:latin typeface="Pretendard Light"/>
                <a:ea typeface="Pretendard Light"/>
                <a:cs typeface="Pretendard Light"/>
              </a:rPr>
              <a:t>팀원들과 끊임없이 소통하면서 문제를 해결하는 과정이 프로젝트의 성공을 결정짓는 다는 것을 배울 수 있었습니다</a:t>
            </a:r>
            <a:r>
              <a:rPr lang="en-US" altLang="ko-KR" sz="2600">
                <a:latin typeface="Pretendard Light"/>
                <a:ea typeface="Pretendard Light"/>
                <a:cs typeface="Pretendard Light"/>
              </a:rPr>
              <a:t>.</a:t>
            </a:r>
            <a:endParaRPr lang="en-US" altLang="ko-KR" sz="2600">
              <a:latin typeface="Pretendard Light"/>
              <a:ea typeface="Pretendard Light"/>
              <a:cs typeface="Pretendard Light"/>
            </a:endParaRPr>
          </a:p>
          <a:p>
            <a:pPr algn="just">
              <a:defRPr/>
            </a:pPr>
            <a:r>
              <a:rPr lang="en-US" altLang="ko-KR" sz="2600">
                <a:latin typeface="Pretendard Light"/>
                <a:ea typeface="Pretendard Light"/>
                <a:cs typeface="Pretendard Light"/>
              </a:rPr>
              <a:t> </a:t>
            </a:r>
            <a:r>
              <a:rPr lang="ko-KR" altLang="en-US" sz="2600">
                <a:latin typeface="Pretendard Light"/>
                <a:ea typeface="Pretendard Light"/>
                <a:cs typeface="Pretendard Light"/>
              </a:rPr>
              <a:t>이번 프로젝트를 통해 개발 기술 뿐만 아니라</a:t>
            </a:r>
            <a:r>
              <a:rPr lang="en-US" altLang="ko-KR" sz="2600">
                <a:latin typeface="Pretendard Light"/>
                <a:ea typeface="Pretendard Light"/>
                <a:cs typeface="Pretendard Light"/>
              </a:rPr>
              <a:t>, </a:t>
            </a:r>
            <a:r>
              <a:rPr lang="ko-KR" altLang="en-US" sz="2600">
                <a:latin typeface="Pretendard Light"/>
                <a:ea typeface="Pretendard Light"/>
                <a:cs typeface="Pretendard Light"/>
              </a:rPr>
              <a:t>협업과 커뮤니케이션의 중요성을 다시 한 번 실감하게 되었으며</a:t>
            </a:r>
            <a:r>
              <a:rPr lang="en-US" altLang="ko-KR" sz="2600">
                <a:latin typeface="Pretendard Light"/>
                <a:ea typeface="Pretendard Light"/>
                <a:cs typeface="Pretendard Light"/>
              </a:rPr>
              <a:t>, </a:t>
            </a:r>
            <a:r>
              <a:rPr lang="ko-KR" altLang="en-US" sz="2600">
                <a:latin typeface="Pretendard Light"/>
                <a:ea typeface="Pretendard Light"/>
                <a:cs typeface="Pretendard Light"/>
              </a:rPr>
              <a:t>앞으로도 적극적으로 의견을 나누고 문제를 해결하는 능력을 키워야겠다고 생각했습니다</a:t>
            </a:r>
            <a:r>
              <a:rPr lang="en-US" altLang="ko-KR" sz="2600">
                <a:latin typeface="Pretendard Light"/>
                <a:ea typeface="Pretendard Light"/>
                <a:cs typeface="Pretendard Light"/>
              </a:rPr>
              <a:t>.</a:t>
            </a:r>
            <a:endParaRPr lang="ko-KR" altLang="en-US" sz="2600">
              <a:latin typeface="Pretendard Light"/>
              <a:ea typeface="Pretendard Light"/>
              <a:cs typeface="Pretendard Light"/>
            </a:endParaRPr>
          </a:p>
        </p:txBody>
      </p:sp>
      <p:sp>
        <p:nvSpPr>
          <p:cNvPr id="16" name="TextBox 15"/>
          <p:cNvSpPr txBox="1"/>
          <p:nvPr/>
        </p:nvSpPr>
        <p:spPr>
          <a:xfrm>
            <a:off x="4276349" y="6311785"/>
            <a:ext cx="6077394" cy="646331"/>
          </a:xfrm>
          <a:prstGeom prst="rect">
            <a:avLst/>
          </a:prstGeom>
          <a:solidFill>
            <a:srgbClr val="ffff00">
              <a:alpha val="32000"/>
            </a:srgbClr>
          </a:solidFill>
        </p:spPr>
        <p:txBody>
          <a:bodyPr wrap="square">
            <a:spAutoFit/>
          </a:bodyPr>
          <a:lstStyle/>
          <a:p>
            <a:pPr lvl="0">
              <a:defRPr/>
            </a:pPr>
            <a:r>
              <a:rPr lang="ko-KR" altLang="en-US" sz="3600">
                <a:latin typeface="Pretendard SemiBold"/>
                <a:ea typeface="Pretendard SemiBold"/>
                <a:cs typeface="Pretendard SemiBold"/>
              </a:rPr>
              <a:t>계획대로만 되는 프로젝트는 없다</a:t>
            </a:r>
            <a:endParaRPr lang="ko-KR" altLang="en-US" sz="3600">
              <a:latin typeface="Pretendard SemiBold"/>
              <a:ea typeface="Pretendard SemiBold"/>
              <a:cs typeface="Pretendard SemiBold"/>
            </a:endParaRPr>
          </a:p>
        </p:txBody>
      </p:sp>
      <p:sp>
        <p:nvSpPr>
          <p:cNvPr id="172" name="TextBox 167"/>
          <p:cNvSpPr txBox="1"/>
          <p:nvPr/>
        </p:nvSpPr>
        <p:spPr>
          <a:xfrm>
            <a:off x="660400" y="985357"/>
            <a:ext cx="5081195"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프로젝트 소감</a:t>
            </a:r>
            <a:endParaRPr lang="ko-KR" altLang="en-US" sz="5400">
              <a:latin typeface="Pretendard ExtraBold"/>
              <a:ea typeface="Pretendard ExtraBold"/>
              <a:cs typeface="Pretendard Variable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1"/>
        </a:solidFill>
      </p:bgPr>
    </p:bg>
    <p:spTree>
      <p:nvGrpSpPr>
        <p:cNvPr id="1" name=""/>
        <p:cNvGrpSpPr/>
        <p:nvPr/>
      </p:nvGrpSpPr>
      <p:grpSpPr>
        <a:xfrm>
          <a:off x="0" y="0"/>
          <a:ext cx="0" cy="0"/>
          <a:chOff x="0" y="0"/>
          <a:chExt cx="0" cy="0"/>
        </a:xfrm>
      </p:grpSpPr>
      <p:grpSp>
        <p:nvGrpSpPr>
          <p:cNvPr id="200" name="그룹 199"/>
          <p:cNvGrpSpPr/>
          <p:nvPr/>
        </p:nvGrpSpPr>
        <p:grpSpPr>
          <a:xfrm rot="0">
            <a:off x="0" y="-8255"/>
            <a:ext cx="18288000" cy="2219325"/>
            <a:chOff x="0" y="-8255"/>
            <a:chExt cx="18288000" cy="2219325"/>
          </a:xfrm>
        </p:grpSpPr>
        <p:pic>
          <p:nvPicPr>
            <p:cNvPr id="201" name="Picture 2"/>
            <p:cNvPicPr>
              <a:picLocks noChangeAspect="1"/>
            </p:cNvPicPr>
            <p:nvPr/>
          </p:nvPicPr>
          <p:blipFill rotWithShape="1">
            <a:blip r:embed="rId3"/>
            <a:stretch>
              <a:fillRect/>
            </a:stretch>
          </p:blipFill>
          <p:spPr>
            <a:xfrm>
              <a:off x="-635" y="-8255"/>
              <a:ext cx="18288000" cy="926465"/>
            </a:xfrm>
            <a:prstGeom prst="rect">
              <a:avLst/>
            </a:prstGeom>
          </p:spPr>
        </p:pic>
        <p:pic>
          <p:nvPicPr>
            <p:cNvPr id="202" name="Picture 3"/>
            <p:cNvPicPr>
              <a:picLocks noChangeAspect="1"/>
            </p:cNvPicPr>
            <p:nvPr/>
          </p:nvPicPr>
          <p:blipFill rotWithShape="1">
            <a:blip r:embed="rId4"/>
            <a:stretch>
              <a:fillRect/>
            </a:stretch>
          </p:blipFill>
          <p:spPr>
            <a:xfrm>
              <a:off x="0" y="802640"/>
              <a:ext cx="18288000" cy="1284605"/>
            </a:xfrm>
            <a:prstGeom prst="rect">
              <a:avLst/>
            </a:prstGeom>
          </p:spPr>
        </p:pic>
        <p:pic>
          <p:nvPicPr>
            <p:cNvPr id="203"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20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211" name="그룹 210"/>
            <p:cNvGrpSpPr/>
            <p:nvPr/>
          </p:nvGrpSpPr>
          <p:grpSpPr>
            <a:xfrm rot="0">
              <a:off x="16687800" y="283210"/>
              <a:ext cx="939800" cy="228600"/>
              <a:chOff x="16687800" y="283210"/>
              <a:chExt cx="939800" cy="228600"/>
            </a:xfrm>
          </p:grpSpPr>
          <p:pic>
            <p:nvPicPr>
              <p:cNvPr id="215" name="Picture 9"/>
              <p:cNvPicPr>
                <a:picLocks noChangeAspect="1"/>
              </p:cNvPicPr>
              <p:nvPr/>
            </p:nvPicPr>
            <p:blipFill rotWithShape="1">
              <a:blip r:embed="rId7"/>
              <a:stretch>
                <a:fillRect/>
              </a:stretch>
            </p:blipFill>
            <p:spPr>
              <a:xfrm>
                <a:off x="17399000" y="283210"/>
                <a:ext cx="228600" cy="228600"/>
              </a:xfrm>
              <a:prstGeom prst="rect">
                <a:avLst/>
              </a:prstGeom>
            </p:spPr>
          </p:pic>
          <p:pic>
            <p:nvPicPr>
              <p:cNvPr id="216" name="Picture 10"/>
              <p:cNvPicPr>
                <a:picLocks noChangeAspect="1"/>
              </p:cNvPicPr>
              <p:nvPr/>
            </p:nvPicPr>
            <p:blipFill rotWithShape="1">
              <a:blip r:embed="rId8"/>
              <a:stretch>
                <a:fillRect/>
              </a:stretch>
            </p:blipFill>
            <p:spPr>
              <a:xfrm>
                <a:off x="17043400" y="283210"/>
                <a:ext cx="228600" cy="228600"/>
              </a:xfrm>
              <a:prstGeom prst="rect">
                <a:avLst/>
              </a:prstGeom>
            </p:spPr>
          </p:pic>
          <p:pic>
            <p:nvPicPr>
              <p:cNvPr id="217" name="Picture 11"/>
              <p:cNvPicPr>
                <a:picLocks noChangeAspect="1"/>
              </p:cNvPicPr>
              <p:nvPr/>
            </p:nvPicPr>
            <p:blipFill rotWithShape="1">
              <a:blip r:embed="rId9"/>
              <a:stretch>
                <a:fillRect/>
              </a:stretch>
            </p:blipFill>
            <p:spPr>
              <a:xfrm>
                <a:off x="16687800" y="283210"/>
                <a:ext cx="228600" cy="228600"/>
              </a:xfrm>
              <a:prstGeom prst="rect">
                <a:avLst/>
              </a:prstGeom>
            </p:spPr>
          </p:pic>
        </p:grpSp>
        <p:pic>
          <p:nvPicPr>
            <p:cNvPr id="212" name="Picture 13"/>
            <p:cNvPicPr>
              <a:picLocks noChangeAspect="1"/>
            </p:cNvPicPr>
            <p:nvPr/>
          </p:nvPicPr>
          <p:blipFill rotWithShape="1">
            <a:blip r:embed="rId10"/>
            <a:stretch>
              <a:fillRect/>
            </a:stretch>
          </p:blipFill>
          <p:spPr>
            <a:xfrm rot="5400000">
              <a:off x="16592550" y="617220"/>
              <a:ext cx="1130300" cy="2057400"/>
            </a:xfrm>
            <a:prstGeom prst="rect">
              <a:avLst/>
            </a:prstGeom>
          </p:spPr>
        </p:pic>
        <p:sp>
          <p:nvSpPr>
            <p:cNvPr id="213" name="TextBox 212"/>
            <p:cNvSpPr txBox="1"/>
            <p:nvPr/>
          </p:nvSpPr>
          <p:spPr>
            <a:xfrm>
              <a:off x="660400" y="985520"/>
              <a:ext cx="3911600" cy="908050"/>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팀원 소개</a:t>
              </a:r>
              <a:endParaRPr lang="ko-KR" altLang="en-US" sz="5400">
                <a:latin typeface="Pretendard ExtraBold"/>
                <a:ea typeface="Pretendard ExtraBold"/>
                <a:cs typeface="Pretendard Variable ExtraBold"/>
              </a:endParaRPr>
            </a:p>
          </p:txBody>
        </p:sp>
      </p:grpSp>
      <p:sp>
        <p:nvSpPr>
          <p:cNvPr id="144" name="직사각형 143"/>
          <p:cNvSpPr/>
          <p:nvPr/>
        </p:nvSpPr>
        <p:spPr>
          <a:xfrm>
            <a:off x="573405" y="2879725"/>
            <a:ext cx="17140556" cy="707834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sz="1700">
              <a:latin typeface="Pretendard SemiBold"/>
              <a:ea typeface="Pretendard SemiBold"/>
            </a:endParaRPr>
          </a:p>
        </p:txBody>
      </p:sp>
      <p:sp>
        <p:nvSpPr>
          <p:cNvPr id="218" name="TextBox 217"/>
          <p:cNvSpPr txBox="1"/>
          <p:nvPr/>
        </p:nvSpPr>
        <p:spPr>
          <a:xfrm>
            <a:off x="865505" y="245110"/>
            <a:ext cx="2118995" cy="40005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00. </a:t>
            </a:r>
            <a:endParaRPr lang="ko-KR" altLang="en-US" sz="2000">
              <a:latin typeface="Pretendard Light"/>
              <a:ea typeface="Pretendard Light"/>
              <a:cs typeface="Pretendard Light"/>
            </a:endParaRPr>
          </a:p>
        </p:txBody>
      </p:sp>
      <p:grpSp>
        <p:nvGrpSpPr>
          <p:cNvPr id="9" name="그룹 8"/>
          <p:cNvGrpSpPr/>
          <p:nvPr/>
        </p:nvGrpSpPr>
        <p:grpSpPr>
          <a:xfrm rot="0">
            <a:off x="7567295" y="3165595"/>
            <a:ext cx="3153410" cy="6595625"/>
            <a:chOff x="7611745" y="3195955"/>
            <a:chExt cx="3153410" cy="6595625"/>
          </a:xfrm>
        </p:grpSpPr>
        <p:sp>
          <p:nvSpPr>
            <p:cNvPr id="164" name="TextBox 163"/>
            <p:cNvSpPr txBox="1"/>
            <p:nvPr/>
          </p:nvSpPr>
          <p:spPr>
            <a:xfrm>
              <a:off x="7630160" y="6525260"/>
              <a:ext cx="3117215" cy="635635"/>
            </a:xfrm>
            <a:prstGeom prst="rect">
              <a:avLst/>
            </a:prstGeom>
            <a:noFill/>
          </p:spPr>
          <p:txBody>
            <a:bodyPr wrap="square">
              <a:spAutoFit/>
            </a:bodyPr>
            <a:lstStyle/>
            <a:p>
              <a:pPr algn="ctr">
                <a:defRPr/>
              </a:pPr>
              <a:r>
                <a:rPr lang="ko-KR" altLang="en-US" sz="3600">
                  <a:latin typeface="Pretendard SemiBold"/>
                  <a:ea typeface="Pretendard SemiBold"/>
                  <a:cs typeface="Pretendard Medium"/>
                </a:rPr>
                <a:t>장종민 </a:t>
              </a:r>
              <a:r>
                <a:rPr lang="en-US" altLang="ko-KR" sz="3600">
                  <a:latin typeface="Pretendard SemiBold"/>
                  <a:ea typeface="Pretendard SemiBold"/>
                  <a:cs typeface="Pretendard Medium"/>
                </a:rPr>
                <a:t>| </a:t>
              </a:r>
              <a:r>
                <a:rPr lang="ko-KR" altLang="en-US" sz="3600">
                  <a:latin typeface="Pretendard SemiBold"/>
                  <a:ea typeface="Pretendard SemiBold"/>
                  <a:cs typeface="Pretendard Medium"/>
                </a:rPr>
                <a:t>팀원</a:t>
              </a:r>
              <a:endParaRPr lang="ko-KR" altLang="en-US" sz="3600">
                <a:latin typeface="Pretendard SemiBold"/>
                <a:ea typeface="Pretendard SemiBold"/>
                <a:cs typeface="Pretendard Medium"/>
              </a:endParaRPr>
            </a:p>
          </p:txBody>
        </p:sp>
        <p:sp>
          <p:nvSpPr>
            <p:cNvPr id="165" name="TextBox 164"/>
            <p:cNvSpPr txBox="1"/>
            <p:nvPr/>
          </p:nvSpPr>
          <p:spPr>
            <a:xfrm>
              <a:off x="7611745" y="7160259"/>
              <a:ext cx="3153410" cy="2631321"/>
            </a:xfrm>
            <a:prstGeom prst="rect">
              <a:avLst/>
            </a:prstGeom>
            <a:noFill/>
          </p:spPr>
          <p:txBody>
            <a:bodyPr vert="horz" wrap="square" lIns="91440" tIns="45720" rIns="91440" bIns="45720" anchor="t">
              <a:spAutoFit/>
            </a:bodyPr>
            <a:lstStyle/>
            <a:p>
              <a:pPr marL="342720" indent="-342720" algn="just">
                <a:lnSpc>
                  <a:spcPts val="4000"/>
                </a:lnSpc>
                <a:buClr>
                  <a:schemeClr val="tx1"/>
                </a:buClr>
                <a:buFont typeface="Wingdings"/>
                <a:buChar char="§"/>
                <a:defRPr/>
              </a:pPr>
              <a:r>
                <a:rPr lang="ko-KR" altLang="en-US" sz="2400">
                  <a:latin typeface="Pretendard Medium"/>
                  <a:ea typeface="Pretendard Medium"/>
                  <a:cs typeface="Pretendard Light"/>
                </a:rPr>
                <a:t>  </a:t>
              </a:r>
              <a:r>
                <a:rPr lang="en-US" altLang="ko-KR" sz="2400">
                  <a:latin typeface="Pretendard Medium"/>
                  <a:ea typeface="Pretendard Medium"/>
                  <a:cs typeface="Pretendard Light"/>
                </a:rPr>
                <a:t>DB </a:t>
              </a:r>
              <a:r>
                <a:rPr lang="ko-KR" altLang="en-US" sz="2400">
                  <a:latin typeface="Pretendard Medium"/>
                  <a:ea typeface="Pretendard Medium"/>
                  <a:cs typeface="Pretendard Light"/>
                </a:rPr>
                <a:t>총괄</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ko-KR" altLang="en-US" sz="2400">
                  <a:latin typeface="Pretendard Medium"/>
                  <a:ea typeface="Pretendard Medium"/>
                  <a:cs typeface="Pretendard Light"/>
                </a:rPr>
                <a:t>쿼리 작성</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ko-KR" altLang="en-US" sz="2400">
                  <a:latin typeface="Pretendard Medium"/>
                  <a:ea typeface="Pretendard Medium"/>
                  <a:cs typeface="Pretendard Light"/>
                </a:rPr>
                <a:t>소셜 로그인</a:t>
              </a:r>
              <a:endParaRPr lang="ko-KR" altLang="en-US" sz="2400">
                <a:latin typeface="Pretendard Medium"/>
                <a:ea typeface="Pretendard Medium"/>
                <a:cs typeface="Pretendard Light"/>
              </a:endParaRPr>
            </a:p>
            <a:p>
              <a:pPr marL="457200" indent="-457200" algn="just">
                <a:lnSpc>
                  <a:spcPts val="4000"/>
                </a:lnSpc>
                <a:spcBef>
                  <a:spcPts val="0"/>
                </a:spcBef>
                <a:buFont typeface="Wingdings"/>
                <a:buChar char="§"/>
                <a:defRPr/>
              </a:pPr>
              <a:r>
                <a:rPr lang="ko-KR" altLang="en-US" sz="2400" spc="-100">
                  <a:solidFill>
                    <a:schemeClr val="tx1"/>
                  </a:solidFill>
                  <a:latin typeface="Pretendard Medium"/>
                  <a:ea typeface="Pretendard Medium"/>
                  <a:cs typeface="Pretendard Light"/>
                </a:rPr>
                <a:t>바로대여 및 장바구니</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ko-KR" altLang="en-US" sz="2400">
                  <a:latin typeface="Pretendard Medium"/>
                  <a:ea typeface="Pretendard Medium"/>
                  <a:cs typeface="Pretendard Light"/>
                </a:rPr>
                <a:t>네비게이션</a:t>
              </a:r>
              <a:endParaRPr lang="ko-KR" altLang="en-US" sz="2400">
                <a:latin typeface="Pretendard Medium"/>
                <a:ea typeface="Pretendard Medium"/>
                <a:cs typeface="Pretendard Light"/>
              </a:endParaRPr>
            </a:p>
          </p:txBody>
        </p:sp>
        <p:grpSp>
          <p:nvGrpSpPr>
            <p:cNvPr id="8" name="그룹 7"/>
            <p:cNvGrpSpPr/>
            <p:nvPr/>
          </p:nvGrpSpPr>
          <p:grpSpPr>
            <a:xfrm rot="0">
              <a:off x="7827645" y="3195955"/>
              <a:ext cx="2716530" cy="3173730"/>
              <a:chOff x="7827645" y="3195955"/>
              <a:chExt cx="2716530" cy="3173730"/>
            </a:xfrm>
          </p:grpSpPr>
          <p:pic>
            <p:nvPicPr>
              <p:cNvPr id="179" name="Picture 22"/>
              <p:cNvPicPr/>
              <p:nvPr/>
            </p:nvPicPr>
            <p:blipFill rotWithShape="1">
              <a:blip r:embed="rId11">
                <a:biLevel thresh="75000"/>
              </a:blip>
              <a:srcRect/>
              <a:stretch>
                <a:fillRect/>
              </a:stretch>
            </p:blipFill>
            <p:spPr>
              <a:xfrm>
                <a:off x="7827645" y="3195955"/>
                <a:ext cx="2667000" cy="3153410"/>
              </a:xfrm>
              <a:prstGeom prst="rect">
                <a:avLst/>
              </a:prstGeom>
              <a:solidFill>
                <a:schemeClr val="bg1"/>
              </a:solidFill>
              <a:ln w="25400">
                <a:solidFill>
                  <a:schemeClr val="tx1"/>
                </a:solidFill>
              </a:ln>
            </p:spPr>
          </p:pic>
          <p:pic>
            <p:nvPicPr>
              <p:cNvPr id="3" name="그림 2"/>
              <p:cNvPicPr>
                <a:picLocks noChangeAspect="1"/>
              </p:cNvPicPr>
              <p:nvPr/>
            </p:nvPicPr>
            <p:blipFill rotWithShape="1">
              <a:blip r:embed="rId12"/>
              <a:stretch>
                <a:fillRect/>
              </a:stretch>
            </p:blipFill>
            <p:spPr>
              <a:xfrm>
                <a:off x="7833995" y="3216275"/>
                <a:ext cx="2710180" cy="3153410"/>
              </a:xfrm>
              <a:prstGeom prst="rect">
                <a:avLst/>
              </a:prstGeom>
            </p:spPr>
          </p:pic>
        </p:grpSp>
      </p:grpSp>
      <p:grpSp>
        <p:nvGrpSpPr>
          <p:cNvPr id="222" name="그룹 221"/>
          <p:cNvGrpSpPr/>
          <p:nvPr/>
        </p:nvGrpSpPr>
        <p:grpSpPr>
          <a:xfrm rot="0">
            <a:off x="14323151" y="3195955"/>
            <a:ext cx="3153410" cy="6075680"/>
            <a:chOff x="14560550" y="3199765"/>
            <a:chExt cx="3153410" cy="6075680"/>
          </a:xfrm>
        </p:grpSpPr>
        <p:sp>
          <p:nvSpPr>
            <p:cNvPr id="146" name="TextBox 145"/>
            <p:cNvSpPr txBox="1"/>
            <p:nvPr/>
          </p:nvSpPr>
          <p:spPr>
            <a:xfrm>
              <a:off x="14578965" y="6523355"/>
              <a:ext cx="3117215" cy="637540"/>
            </a:xfrm>
            <a:prstGeom prst="rect">
              <a:avLst/>
            </a:prstGeom>
            <a:noFill/>
          </p:spPr>
          <p:txBody>
            <a:bodyPr wrap="square">
              <a:spAutoFit/>
            </a:bodyPr>
            <a:lstStyle/>
            <a:p>
              <a:pPr algn="ctr">
                <a:defRPr/>
              </a:pPr>
              <a:r>
                <a:rPr lang="ko-KR" altLang="en-US" sz="3600">
                  <a:latin typeface="Pretendard SemiBold"/>
                  <a:ea typeface="Pretendard SemiBold"/>
                  <a:cs typeface="Pretendard Medium"/>
                </a:rPr>
                <a:t>박재영 </a:t>
              </a:r>
              <a:r>
                <a:rPr lang="en-US" altLang="ko-KR" sz="3600">
                  <a:latin typeface="Pretendard SemiBold"/>
                  <a:ea typeface="Pretendard SemiBold"/>
                  <a:cs typeface="Pretendard Medium"/>
                </a:rPr>
                <a:t>| </a:t>
              </a:r>
              <a:r>
                <a:rPr lang="ko-KR" altLang="en-US" sz="3600">
                  <a:latin typeface="Pretendard SemiBold"/>
                  <a:ea typeface="Pretendard SemiBold"/>
                  <a:cs typeface="Pretendard Medium"/>
                </a:rPr>
                <a:t>팀원</a:t>
              </a:r>
              <a:endParaRPr lang="ko-KR" altLang="en-US" sz="3600">
                <a:latin typeface="Pretendard SemiBold"/>
                <a:ea typeface="Pretendard SemiBold"/>
                <a:cs typeface="Pretendard Medium"/>
              </a:endParaRPr>
            </a:p>
          </p:txBody>
        </p:sp>
        <p:sp>
          <p:nvSpPr>
            <p:cNvPr id="148" name="TextBox 147"/>
            <p:cNvSpPr txBox="1"/>
            <p:nvPr/>
          </p:nvSpPr>
          <p:spPr>
            <a:xfrm>
              <a:off x="14560550" y="7160260"/>
              <a:ext cx="3153410" cy="2115185"/>
            </a:xfrm>
            <a:prstGeom prst="rect">
              <a:avLst/>
            </a:prstGeom>
            <a:noFill/>
          </p:spPr>
          <p:txBody>
            <a:bodyPr wrap="square" anchor="t">
              <a:spAutoFit/>
            </a:bodyPr>
            <a:lstStyle/>
            <a:p>
              <a:pPr marL="342900" indent="-342900">
                <a:lnSpc>
                  <a:spcPts val="4000"/>
                </a:lnSpc>
                <a:buFont typeface="Wingdings"/>
                <a:buChar char="§"/>
                <a:defRPr/>
              </a:pPr>
              <a:r>
                <a:rPr lang="ko-KR" altLang="en-US" sz="2400" spc="-200">
                  <a:latin typeface="Pretendard Medium"/>
                  <a:ea typeface="Pretendard Medium"/>
                  <a:cs typeface="Pretendard Light"/>
                </a:rPr>
                <a:t> 기획 총괄</a:t>
              </a:r>
              <a:endParaRPr lang="ko-KR" altLang="en-US" sz="2400" spc="-200">
                <a:latin typeface="Pretendard Medium"/>
                <a:ea typeface="Pretendard Medium"/>
                <a:cs typeface="Pretendard Light"/>
              </a:endParaRPr>
            </a:p>
            <a:p>
              <a:pPr marL="342900" indent="-342900">
                <a:lnSpc>
                  <a:spcPts val="4000"/>
                </a:lnSpc>
                <a:buFont typeface="Wingdings"/>
                <a:buChar char="§"/>
                <a:defRPr/>
              </a:pPr>
              <a:r>
                <a:rPr lang="ko-KR" altLang="en-US" sz="2400" spc="-200">
                  <a:latin typeface="Pretendard Medium"/>
                  <a:ea typeface="Pretendard Medium"/>
                  <a:cs typeface="Pretendard Light"/>
                </a:rPr>
                <a:t> </a:t>
              </a:r>
              <a:r>
                <a:rPr lang="en-US" altLang="ko-KR" sz="2400" spc="-200">
                  <a:latin typeface="Pretendard Medium"/>
                  <a:ea typeface="Pretendard Medium"/>
                  <a:cs typeface="Pretendard Light"/>
                </a:rPr>
                <a:t>DB </a:t>
              </a:r>
              <a:r>
                <a:rPr lang="ko-KR" altLang="en-US" sz="2400" spc="-200">
                  <a:latin typeface="Pretendard Medium"/>
                  <a:ea typeface="Pretendard Medium"/>
                  <a:cs typeface="Pretendard Light"/>
                </a:rPr>
                <a:t>설계</a:t>
              </a:r>
              <a:endParaRPr lang="ko-KR" altLang="en-US" sz="2400" spc="-200">
                <a:latin typeface="Pretendard Medium"/>
                <a:ea typeface="Pretendard Medium"/>
                <a:cs typeface="Pretendard Light"/>
              </a:endParaRPr>
            </a:p>
            <a:p>
              <a:pPr marL="342900" indent="-342900">
                <a:lnSpc>
                  <a:spcPts val="4000"/>
                </a:lnSpc>
                <a:buFont typeface="Wingdings"/>
                <a:buChar char="§"/>
                <a:defRPr/>
              </a:pPr>
              <a:r>
                <a:rPr lang="ko-KR" altLang="en-US" sz="2400" spc="-200">
                  <a:latin typeface="Pretendard Medium"/>
                  <a:ea typeface="Pretendard Medium"/>
                  <a:cs typeface="Pretendard Light"/>
                </a:rPr>
                <a:t> 상품 상세</a:t>
              </a:r>
              <a:r>
                <a:rPr lang="en-US" altLang="ko-KR" sz="2400" spc="-200">
                  <a:latin typeface="Pretendard Medium"/>
                  <a:ea typeface="Pretendard Medium"/>
                  <a:cs typeface="Pretendard Light"/>
                </a:rPr>
                <a:t>/</a:t>
              </a:r>
              <a:r>
                <a:rPr lang="ko-KR" altLang="en-US" sz="2400" spc="-200">
                  <a:latin typeface="Pretendard Medium"/>
                  <a:ea typeface="Pretendard Medium"/>
                  <a:cs typeface="Pretendard Light"/>
                </a:rPr>
                <a:t>목록 페이지</a:t>
              </a:r>
              <a:endParaRPr lang="ko-KR" altLang="en-US" sz="2400" spc="-200">
                <a:latin typeface="Pretendard Medium"/>
                <a:ea typeface="Pretendard Medium"/>
                <a:cs typeface="Pretendard Light"/>
              </a:endParaRPr>
            </a:p>
            <a:p>
              <a:pPr marL="342900" indent="-342900">
                <a:lnSpc>
                  <a:spcPts val="4000"/>
                </a:lnSpc>
                <a:buFont typeface="Wingdings"/>
                <a:buChar char="§"/>
                <a:defRPr/>
              </a:pPr>
              <a:r>
                <a:rPr lang="ko-KR" altLang="en-US" sz="2400" spc="-200">
                  <a:latin typeface="Pretendard Medium"/>
                  <a:ea typeface="Pretendard Medium"/>
                  <a:cs typeface="Pretendard Light"/>
                </a:rPr>
                <a:t> </a:t>
              </a:r>
              <a:r>
                <a:rPr lang="en-US" altLang="ko-KR" sz="2400" spc="-200">
                  <a:latin typeface="Pretendard Medium"/>
                  <a:ea typeface="Pretendard Medium"/>
                  <a:cs typeface="Pretendard Light"/>
                </a:rPr>
                <a:t>PPT</a:t>
              </a:r>
              <a:r>
                <a:rPr lang="ko-KR" altLang="en-US" sz="2400" spc="-200">
                  <a:latin typeface="Pretendard Medium"/>
                  <a:ea typeface="Pretendard Medium"/>
                  <a:cs typeface="Pretendard Light"/>
                </a:rPr>
                <a:t>제작</a:t>
              </a:r>
              <a:endParaRPr lang="ko-KR" altLang="en-US" sz="2400" spc="-200">
                <a:latin typeface="Pretendard Medium"/>
                <a:ea typeface="Pretendard Medium"/>
                <a:cs typeface="Pretendard Light"/>
              </a:endParaRPr>
            </a:p>
          </p:txBody>
        </p:sp>
        <p:pic>
          <p:nvPicPr>
            <p:cNvPr id="14" name="그림 13"/>
            <p:cNvPicPr>
              <a:picLocks noChangeAspect="1"/>
            </p:cNvPicPr>
            <p:nvPr/>
          </p:nvPicPr>
          <p:blipFill rotWithShape="1">
            <a:blip r:embed="rId13"/>
            <a:stretch>
              <a:fillRect/>
            </a:stretch>
          </p:blipFill>
          <p:spPr>
            <a:xfrm>
              <a:off x="14810740" y="3199765"/>
              <a:ext cx="2653665" cy="3153410"/>
            </a:xfrm>
            <a:prstGeom prst="rect">
              <a:avLst/>
            </a:prstGeom>
            <a:ln w="25400">
              <a:solidFill>
                <a:schemeClr val="tx1"/>
              </a:solidFill>
            </a:ln>
          </p:spPr>
        </p:pic>
      </p:grpSp>
      <p:grpSp>
        <p:nvGrpSpPr>
          <p:cNvPr id="221" name="그룹 220"/>
          <p:cNvGrpSpPr/>
          <p:nvPr/>
        </p:nvGrpSpPr>
        <p:grpSpPr>
          <a:xfrm rot="0">
            <a:off x="10945223" y="3170040"/>
            <a:ext cx="3153410" cy="6075045"/>
            <a:chOff x="10994390" y="3200400"/>
            <a:chExt cx="3153410" cy="6075045"/>
          </a:xfrm>
        </p:grpSpPr>
        <p:grpSp>
          <p:nvGrpSpPr>
            <p:cNvPr id="11" name="그룹 10"/>
            <p:cNvGrpSpPr/>
            <p:nvPr/>
          </p:nvGrpSpPr>
          <p:grpSpPr>
            <a:xfrm rot="0">
              <a:off x="10994390" y="6525260"/>
              <a:ext cx="3153410" cy="2750185"/>
              <a:chOff x="10994390" y="6525260"/>
              <a:chExt cx="3153410" cy="2750185"/>
            </a:xfrm>
          </p:grpSpPr>
          <p:sp>
            <p:nvSpPr>
              <p:cNvPr id="171" name="TextBox 170"/>
              <p:cNvSpPr txBox="1"/>
              <p:nvPr/>
            </p:nvSpPr>
            <p:spPr>
              <a:xfrm>
                <a:off x="11012805" y="6525260"/>
                <a:ext cx="3117215" cy="635635"/>
              </a:xfrm>
              <a:prstGeom prst="rect">
                <a:avLst/>
              </a:prstGeom>
              <a:noFill/>
            </p:spPr>
            <p:txBody>
              <a:bodyPr wrap="square">
                <a:spAutoFit/>
              </a:bodyPr>
              <a:lstStyle/>
              <a:p>
                <a:pPr algn="ctr">
                  <a:defRPr/>
                </a:pPr>
                <a:r>
                  <a:rPr lang="ko-KR" altLang="en-US" sz="3600">
                    <a:latin typeface="Pretendard SemiBold"/>
                    <a:ea typeface="Pretendard SemiBold"/>
                    <a:cs typeface="Pretendard Medium"/>
                  </a:rPr>
                  <a:t>김도연 </a:t>
                </a:r>
                <a:r>
                  <a:rPr lang="en-US" altLang="ko-KR" sz="3600">
                    <a:latin typeface="Pretendard SemiBold"/>
                    <a:ea typeface="Pretendard SemiBold"/>
                    <a:cs typeface="Pretendard Medium"/>
                  </a:rPr>
                  <a:t>| </a:t>
                </a:r>
                <a:r>
                  <a:rPr lang="ko-KR" altLang="en-US" sz="3600">
                    <a:latin typeface="Pretendard SemiBold"/>
                    <a:ea typeface="Pretendard SemiBold"/>
                    <a:cs typeface="Pretendard Medium"/>
                  </a:rPr>
                  <a:t>팀원</a:t>
                </a:r>
                <a:endParaRPr lang="ko-KR" altLang="en-US" sz="3600">
                  <a:latin typeface="Pretendard SemiBold"/>
                  <a:ea typeface="Pretendard SemiBold"/>
                  <a:cs typeface="Pretendard Medium"/>
                </a:endParaRPr>
              </a:p>
            </p:txBody>
          </p:sp>
          <p:sp>
            <p:nvSpPr>
              <p:cNvPr id="172" name="TextBox 171"/>
              <p:cNvSpPr txBox="1"/>
              <p:nvPr/>
            </p:nvSpPr>
            <p:spPr>
              <a:xfrm>
                <a:off x="10994390" y="7160260"/>
                <a:ext cx="3153410" cy="2115185"/>
              </a:xfrm>
              <a:prstGeom prst="rect">
                <a:avLst/>
              </a:prstGeom>
              <a:noFill/>
            </p:spPr>
            <p:txBody>
              <a:bodyPr wrap="square" anchor="t">
                <a:spAutoFit/>
              </a:bodyPr>
              <a:lstStyle/>
              <a:p>
                <a:pPr marL="457200" indent="-457200" algn="just">
                  <a:lnSpc>
                    <a:spcPts val="4000"/>
                  </a:lnSpc>
                  <a:buFont typeface="Wingdings"/>
                  <a:buChar char="§"/>
                  <a:defRPr/>
                </a:pPr>
                <a:r>
                  <a:rPr lang="ko-KR" altLang="en-US" sz="2400">
                    <a:latin typeface="Pretendard Medium"/>
                    <a:ea typeface="Pretendard Medium"/>
                    <a:cs typeface="Pretendard Light"/>
                  </a:rPr>
                  <a:t>디자인 총괄</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en-US" altLang="ko-KR" sz="2400">
                    <a:latin typeface="Pretendard Medium"/>
                    <a:ea typeface="Pretendard Medium"/>
                    <a:cs typeface="Pretendard Light"/>
                  </a:rPr>
                  <a:t>DB </a:t>
                </a:r>
                <a:r>
                  <a:rPr lang="ko-KR" altLang="en-US" sz="2400">
                    <a:latin typeface="Pretendard Medium"/>
                    <a:ea typeface="Pretendard Medium"/>
                    <a:cs typeface="Pretendard Light"/>
                  </a:rPr>
                  <a:t>설계</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ko-KR" altLang="en-US" sz="2400">
                    <a:latin typeface="Pretendard Medium"/>
                    <a:ea typeface="Pretendard Medium"/>
                    <a:cs typeface="Pretendard Light"/>
                  </a:rPr>
                  <a:t>회원</a:t>
                </a:r>
                <a:r>
                  <a:rPr lang="en-US" altLang="ko-KR" sz="2400">
                    <a:latin typeface="Pretendard Medium"/>
                    <a:ea typeface="Pretendard Medium"/>
                    <a:cs typeface="Pretendard Light"/>
                  </a:rPr>
                  <a:t>/</a:t>
                </a:r>
                <a:r>
                  <a:rPr lang="ko-KR" altLang="en-US" sz="2400">
                    <a:latin typeface="Pretendard Medium"/>
                    <a:ea typeface="Pretendard Medium"/>
                    <a:cs typeface="Pretendard Light"/>
                  </a:rPr>
                  <a:t>등급 페이지</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ko-KR" altLang="en-US" sz="2400">
                    <a:latin typeface="Pretendard Medium"/>
                    <a:ea typeface="Pretendard Medium"/>
                    <a:cs typeface="Pretendard Light"/>
                  </a:rPr>
                  <a:t>결제내역 페이지</a:t>
                </a:r>
                <a:endParaRPr lang="ko-KR" altLang="en-US" sz="2400" spc="-200">
                  <a:latin typeface="Pretendard Medium"/>
                  <a:ea typeface="Pretendard Medium"/>
                  <a:cs typeface="Pretendard Light"/>
                </a:endParaRPr>
              </a:p>
            </p:txBody>
          </p:sp>
        </p:grpSp>
        <p:pic>
          <p:nvPicPr>
            <p:cNvPr id="17" name="그림 16"/>
            <p:cNvPicPr>
              <a:picLocks noChangeAspect="1"/>
            </p:cNvPicPr>
            <p:nvPr/>
          </p:nvPicPr>
          <p:blipFill rotWithShape="1">
            <a:blip r:embed="rId14"/>
            <a:stretch>
              <a:fillRect/>
            </a:stretch>
          </p:blipFill>
          <p:spPr>
            <a:xfrm>
              <a:off x="11222990" y="3200400"/>
              <a:ext cx="2696210" cy="3153410"/>
            </a:xfrm>
            <a:prstGeom prst="rect">
              <a:avLst/>
            </a:prstGeom>
            <a:ln w="25400">
              <a:solidFill>
                <a:schemeClr val="tx1"/>
              </a:solidFill>
            </a:ln>
          </p:spPr>
        </p:pic>
      </p:grpSp>
      <p:grpSp>
        <p:nvGrpSpPr>
          <p:cNvPr id="220" name="그룹 219"/>
          <p:cNvGrpSpPr/>
          <p:nvPr/>
        </p:nvGrpSpPr>
        <p:grpSpPr>
          <a:xfrm rot="0">
            <a:off x="862661" y="3169405"/>
            <a:ext cx="3155315" cy="6591815"/>
            <a:chOff x="847090" y="3199765"/>
            <a:chExt cx="3155315" cy="6591815"/>
          </a:xfrm>
        </p:grpSpPr>
        <p:sp>
          <p:nvSpPr>
            <p:cNvPr id="152" name="TextBox 151"/>
            <p:cNvSpPr txBox="1"/>
            <p:nvPr/>
          </p:nvSpPr>
          <p:spPr>
            <a:xfrm>
              <a:off x="847090" y="6494780"/>
              <a:ext cx="3155315" cy="643890"/>
            </a:xfrm>
            <a:prstGeom prst="rect">
              <a:avLst/>
            </a:prstGeom>
            <a:noFill/>
          </p:spPr>
          <p:txBody>
            <a:bodyPr vert="horz" wrap="square" lIns="91440" tIns="45720" rIns="91440" bIns="45720" anchor="t">
              <a:spAutoFit/>
            </a:bodyPr>
            <a:lstStyle/>
            <a:p>
              <a:pPr marL="0" indent="0" algn="ctr">
                <a:buFontTx/>
                <a:buNone/>
                <a:defRPr/>
              </a:pPr>
              <a:r>
                <a:rPr lang="ko-KR" altLang="en-US" sz="3600">
                  <a:latin typeface="Pretendard SemiBold"/>
                  <a:ea typeface="Pretendard SemiBold"/>
                  <a:cs typeface="Pretendard Medium"/>
                </a:rPr>
                <a:t>엄종현 </a:t>
              </a:r>
              <a:r>
                <a:rPr lang="en-US" altLang="ko-KR" sz="3600">
                  <a:latin typeface="Pretendard SemiBold"/>
                  <a:ea typeface="Pretendard SemiBold"/>
                  <a:cs typeface="Pretendard Medium"/>
                </a:rPr>
                <a:t>| </a:t>
              </a:r>
              <a:r>
                <a:rPr lang="ko-KR" altLang="en-US" sz="3600">
                  <a:latin typeface="Pretendard SemiBold"/>
                  <a:ea typeface="Pretendard SemiBold"/>
                  <a:cs typeface="Pretendard Medium"/>
                </a:rPr>
                <a:t>팀장</a:t>
              </a:r>
              <a:endParaRPr lang="ko-KR" altLang="en-US" sz="3600">
                <a:latin typeface="Pretendard SemiBold"/>
                <a:ea typeface="Pretendard SemiBold"/>
                <a:cs typeface="Pretendard Medium"/>
              </a:endParaRPr>
            </a:p>
          </p:txBody>
        </p:sp>
        <p:sp>
          <p:nvSpPr>
            <p:cNvPr id="154" name="TextBox 153"/>
            <p:cNvSpPr txBox="1"/>
            <p:nvPr/>
          </p:nvSpPr>
          <p:spPr>
            <a:xfrm>
              <a:off x="847090" y="7160259"/>
              <a:ext cx="2928671" cy="2631321"/>
            </a:xfrm>
            <a:prstGeom prst="rect">
              <a:avLst/>
            </a:prstGeom>
            <a:noFill/>
          </p:spPr>
          <p:txBody>
            <a:bodyPr vert="horz" wrap="square" lIns="91440" tIns="45720" rIns="91440" bIns="45720" anchor="t">
              <a:spAutoFit/>
            </a:bodyPr>
            <a:lstStyle/>
            <a:p>
              <a:pPr marL="457200" indent="-457200" algn="just">
                <a:lnSpc>
                  <a:spcPts val="4000"/>
                </a:lnSpc>
                <a:buFont typeface="Wingdings"/>
                <a:buChar char="§"/>
                <a:defRPr/>
              </a:pPr>
              <a:r>
                <a:rPr lang="ko-KR" altLang="en-US" sz="2400">
                  <a:latin typeface="Pretendard Medium"/>
                  <a:ea typeface="Pretendard Medium"/>
                  <a:cs typeface="Pretendard Light"/>
                </a:rPr>
                <a:t>프로젝트 총괄</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en-US" altLang="ko-KR" sz="2400">
                  <a:latin typeface="Pretendard Medium"/>
                  <a:ea typeface="Pretendard Medium"/>
                  <a:cs typeface="Pretendard Light"/>
                </a:rPr>
                <a:t>DB</a:t>
              </a:r>
              <a:r>
                <a:rPr lang="ko-KR" altLang="en-US" sz="2400">
                  <a:latin typeface="Pretendard Medium"/>
                  <a:ea typeface="Pretendard Medium"/>
                  <a:cs typeface="Pretendard Light"/>
                </a:rPr>
                <a:t> 설계</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en-US" altLang="ko-KR" sz="2400">
                  <a:latin typeface="Pretendard Medium"/>
                  <a:ea typeface="Pretendard Medium"/>
                  <a:cs typeface="Pretendard Light"/>
                </a:rPr>
                <a:t>API </a:t>
              </a:r>
              <a:r>
                <a:rPr lang="ko-KR" altLang="en-US" sz="2400">
                  <a:latin typeface="Pretendard Medium"/>
                  <a:ea typeface="Pretendard Medium"/>
                  <a:cs typeface="Pretendard Light"/>
                </a:rPr>
                <a:t>설계</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ko-KR" altLang="en-US" sz="2400">
                  <a:latin typeface="Pretendard Medium"/>
                  <a:ea typeface="Pretendard Medium"/>
                  <a:cs typeface="Pretendard Light"/>
                </a:rPr>
                <a:t>회원인증 보안 설계</a:t>
              </a:r>
              <a:endParaRPr lang="ko-KR" altLang="en-US" sz="2400">
                <a:latin typeface="Pretendard Medium"/>
                <a:ea typeface="Pretendard Medium"/>
                <a:cs typeface="Pretendard Light"/>
              </a:endParaRPr>
            </a:p>
            <a:p>
              <a:pPr marL="457200" indent="-457200" algn="just">
                <a:lnSpc>
                  <a:spcPts val="4000"/>
                </a:lnSpc>
                <a:buFont typeface="Wingdings"/>
                <a:buChar char="§"/>
                <a:defRPr/>
              </a:pPr>
              <a:r>
                <a:rPr lang="ko-KR" altLang="en-US" sz="2400">
                  <a:latin typeface="Pretendard Medium"/>
                  <a:ea typeface="Pretendard Medium"/>
                  <a:cs typeface="Pretendard Light"/>
                </a:rPr>
                <a:t>결제 기능 구현</a:t>
              </a:r>
              <a:endParaRPr lang="ko-KR" altLang="en-US" sz="2400">
                <a:latin typeface="Pretendard Medium"/>
                <a:ea typeface="Pretendard Medium"/>
                <a:cs typeface="Pretendard Light"/>
              </a:endParaRPr>
            </a:p>
          </p:txBody>
        </p:sp>
        <p:pic>
          <p:nvPicPr>
            <p:cNvPr id="219" name="Picture 22" descr="/temp/image32.jpeg"/>
            <p:cNvPicPr/>
            <p:nvPr/>
          </p:nvPicPr>
          <p:blipFill rotWithShape="1">
            <a:blip r:embed="rId15"/>
            <a:stretch>
              <a:fillRect/>
            </a:stretch>
          </p:blipFill>
          <p:spPr>
            <a:xfrm>
              <a:off x="1097280" y="3199765"/>
              <a:ext cx="2654300" cy="3154045"/>
            </a:xfrm>
            <a:prstGeom prst="rect">
              <a:avLst/>
            </a:prstGeom>
            <a:solidFill>
              <a:schemeClr val="bg1"/>
            </a:solidFill>
            <a:ln w="25400" cap="flat" cmpd="sng">
              <a:solidFill>
                <a:schemeClr val="tx1">
                  <a:alpha val="100000"/>
                </a:schemeClr>
              </a:solidFill>
              <a:prstDash val="solid"/>
            </a:ln>
          </p:spPr>
        </p:pic>
      </p:grpSp>
      <p:grpSp>
        <p:nvGrpSpPr>
          <p:cNvPr id="224" name="그룹 223"/>
          <p:cNvGrpSpPr/>
          <p:nvPr/>
        </p:nvGrpSpPr>
        <p:grpSpPr>
          <a:xfrm rot="0">
            <a:off x="4242494" y="3169405"/>
            <a:ext cx="3100283" cy="6075680"/>
            <a:chOff x="4229100" y="3199765"/>
            <a:chExt cx="3084569" cy="6075680"/>
          </a:xfrm>
        </p:grpSpPr>
        <p:sp>
          <p:nvSpPr>
            <p:cNvPr id="159" name="TextBox 158"/>
            <p:cNvSpPr txBox="1"/>
            <p:nvPr/>
          </p:nvSpPr>
          <p:spPr>
            <a:xfrm>
              <a:off x="4229734" y="6494780"/>
              <a:ext cx="3083935" cy="637540"/>
            </a:xfrm>
            <a:prstGeom prst="rect">
              <a:avLst/>
            </a:prstGeom>
            <a:noFill/>
          </p:spPr>
          <p:txBody>
            <a:bodyPr vert="horz" wrap="square" lIns="91440" tIns="45720" rIns="91440" bIns="45720" anchor="t">
              <a:spAutoFit/>
            </a:bodyPr>
            <a:lstStyle/>
            <a:p>
              <a:pPr marL="0" indent="0" algn="ctr">
                <a:buFontTx/>
                <a:buNone/>
                <a:defRPr/>
              </a:pPr>
              <a:r>
                <a:rPr lang="ko-KR" altLang="en-US" sz="3600">
                  <a:latin typeface="Pretendard SemiBold"/>
                  <a:ea typeface="Pretendard SemiBold"/>
                  <a:cs typeface="Pretendard Medium"/>
                </a:rPr>
                <a:t>고영빈 </a:t>
              </a:r>
              <a:r>
                <a:rPr lang="en-US" altLang="ko-KR" sz="3600">
                  <a:latin typeface="Pretendard SemiBold"/>
                  <a:ea typeface="Pretendard SemiBold"/>
                  <a:cs typeface="Pretendard Medium"/>
                </a:rPr>
                <a:t>| </a:t>
              </a:r>
              <a:r>
                <a:rPr lang="ko-KR" altLang="en-US" sz="3600">
                  <a:latin typeface="Pretendard SemiBold"/>
                  <a:ea typeface="Pretendard SemiBold"/>
                  <a:cs typeface="Pretendard Medium"/>
                </a:rPr>
                <a:t>부팀장</a:t>
              </a:r>
              <a:endParaRPr lang="ko-KR" altLang="en-US" sz="3600">
                <a:latin typeface="Pretendard SemiBold"/>
                <a:ea typeface="Pretendard SemiBold"/>
                <a:cs typeface="Pretendard Medium"/>
              </a:endParaRPr>
            </a:p>
          </p:txBody>
        </p:sp>
        <p:sp>
          <p:nvSpPr>
            <p:cNvPr id="161" name="TextBox 160"/>
            <p:cNvSpPr txBox="1"/>
            <p:nvPr/>
          </p:nvSpPr>
          <p:spPr>
            <a:xfrm>
              <a:off x="4229100" y="7160260"/>
              <a:ext cx="3024674" cy="2115185"/>
            </a:xfrm>
            <a:prstGeom prst="rect">
              <a:avLst/>
            </a:prstGeom>
            <a:noFill/>
          </p:spPr>
          <p:txBody>
            <a:bodyPr vert="horz" wrap="square" lIns="91440" tIns="45720" rIns="91440" bIns="45720" anchor="t">
              <a:spAutoFit/>
            </a:bodyPr>
            <a:lstStyle/>
            <a:p>
              <a:pPr marL="457200" indent="-457200">
                <a:lnSpc>
                  <a:spcPts val="4000"/>
                </a:lnSpc>
                <a:buFont typeface="Wingdings"/>
                <a:buChar char="§"/>
                <a:defRPr/>
              </a:pPr>
              <a:r>
                <a:rPr lang="ko-KR" altLang="en-US" sz="2400">
                  <a:latin typeface="Pretendard Medium"/>
                  <a:ea typeface="Pretendard Medium"/>
                  <a:cs typeface="Pretendard Light"/>
                </a:rPr>
                <a:t>프론트 총괄</a:t>
              </a:r>
              <a:endParaRPr lang="ko-KR" altLang="en-US" sz="2400">
                <a:latin typeface="Pretendard Medium"/>
                <a:ea typeface="Pretendard Medium"/>
                <a:cs typeface="Pretendard Light"/>
              </a:endParaRPr>
            </a:p>
            <a:p>
              <a:pPr marL="457200" indent="-457200">
                <a:lnSpc>
                  <a:spcPts val="4000"/>
                </a:lnSpc>
                <a:buFont typeface="Wingdings"/>
                <a:buChar char="§"/>
                <a:defRPr/>
              </a:pPr>
              <a:r>
                <a:rPr lang="en-US" altLang="ko-KR" sz="2400">
                  <a:latin typeface="Pretendard Medium"/>
                  <a:ea typeface="Pretendard Medium"/>
                  <a:cs typeface="Pretendard Light"/>
                </a:rPr>
                <a:t>DB </a:t>
              </a:r>
              <a:r>
                <a:rPr lang="ko-KR" altLang="en-US" sz="2400">
                  <a:latin typeface="Pretendard Medium"/>
                  <a:ea typeface="Pretendard Medium"/>
                  <a:cs typeface="Pretendard Light"/>
                </a:rPr>
                <a:t>설계</a:t>
              </a:r>
              <a:endParaRPr lang="ko-KR" altLang="en-US" sz="2400">
                <a:latin typeface="Pretendard Medium"/>
                <a:ea typeface="Pretendard Medium"/>
                <a:cs typeface="Pretendard Light"/>
              </a:endParaRPr>
            </a:p>
            <a:p>
              <a:pPr marL="457200" indent="-457200">
                <a:lnSpc>
                  <a:spcPts val="4000"/>
                </a:lnSpc>
                <a:buFont typeface="Wingdings"/>
                <a:buChar char="§"/>
                <a:defRPr/>
              </a:pPr>
              <a:r>
                <a:rPr lang="ko-KR" altLang="en-US" sz="2400">
                  <a:latin typeface="Pretendard Medium"/>
                  <a:ea typeface="Pretendard Medium"/>
                  <a:cs typeface="Pretendard Light"/>
                </a:rPr>
                <a:t>메인</a:t>
              </a:r>
              <a:r>
                <a:rPr lang="en-US" altLang="ko-KR" sz="2400">
                  <a:latin typeface="Pretendard Medium"/>
                  <a:ea typeface="Pretendard Medium"/>
                  <a:cs typeface="Pretendard Light"/>
                </a:rPr>
                <a:t>/</a:t>
              </a:r>
              <a:r>
                <a:rPr lang="ko-KR" altLang="en-US" sz="2400">
                  <a:latin typeface="Pretendard Medium"/>
                  <a:ea typeface="Pretendard Medium"/>
                  <a:cs typeface="Pretendard Light"/>
                </a:rPr>
                <a:t>관리자 페이지</a:t>
              </a:r>
              <a:endParaRPr lang="ko-KR" altLang="en-US" sz="2400">
                <a:latin typeface="Pretendard Medium"/>
                <a:ea typeface="Pretendard Medium"/>
                <a:cs typeface="Pretendard Light"/>
              </a:endParaRPr>
            </a:p>
            <a:p>
              <a:pPr marL="457200" indent="-457200">
                <a:lnSpc>
                  <a:spcPts val="4000"/>
                </a:lnSpc>
                <a:buFont typeface="Wingdings"/>
                <a:buChar char="§"/>
                <a:defRPr/>
              </a:pPr>
              <a:endParaRPr lang="ko-KR" altLang="en-US" sz="2400">
                <a:latin typeface="Pretendard Medium"/>
                <a:ea typeface="Pretendard Medium"/>
                <a:cs typeface="Pretendard Light"/>
              </a:endParaRPr>
            </a:p>
          </p:txBody>
        </p:sp>
        <p:pic>
          <p:nvPicPr>
            <p:cNvPr id="223" name="그림 4" descr="/temp/image33.png"/>
            <p:cNvPicPr/>
            <p:nvPr/>
          </p:nvPicPr>
          <p:blipFill rotWithShape="1">
            <a:blip r:embed="rId16"/>
            <a:stretch>
              <a:fillRect/>
            </a:stretch>
          </p:blipFill>
          <p:spPr>
            <a:xfrm>
              <a:off x="4524375" y="3199765"/>
              <a:ext cx="2654300" cy="3154045"/>
            </a:xfrm>
            <a:prstGeom prst="rect">
              <a:avLst/>
            </a:prstGeom>
            <a:noFill/>
            <a:ln w="25400" cap="flat" cmpd="sng">
              <a:solidFill>
                <a:schemeClr val="dk1">
                  <a:alpha val="100000"/>
                </a:schemeClr>
              </a:solidFill>
              <a:prstDash val="solid"/>
            </a:ln>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8" name="직사각형 27"/>
          <p:cNvSpPr/>
          <p:nvPr/>
        </p:nvSpPr>
        <p:spPr>
          <a:xfrm>
            <a:off x="-4" y="-8530"/>
            <a:ext cx="18288002" cy="102955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7" name="Group 7"/>
          <p:cNvGrpSpPr/>
          <p:nvPr/>
        </p:nvGrpSpPr>
        <p:grpSpPr>
          <a:xfrm rot="0">
            <a:off x="2147483648" y="2147483648"/>
            <a:ext cx="2147483648" cy="2147483648"/>
            <a:chOff x="0" y="0"/>
            <a:chExt cx="0" cy="0"/>
          </a:xfrm>
        </p:grpSpPr>
      </p:grpSp>
      <p:grpSp>
        <p:nvGrpSpPr>
          <p:cNvPr id="10" name="Group 10"/>
          <p:cNvGrpSpPr/>
          <p:nvPr/>
        </p:nvGrpSpPr>
        <p:grpSpPr>
          <a:xfrm rot="0">
            <a:off x="2147483648" y="2147483648"/>
            <a:ext cx="2147483648" cy="2147483648"/>
            <a:chOff x="0" y="0"/>
            <a:chExt cx="0" cy="0"/>
          </a:xfrm>
        </p:grpSpPr>
      </p:grpSp>
      <p:grpSp>
        <p:nvGrpSpPr>
          <p:cNvPr id="15" name="Group 15"/>
          <p:cNvGrpSpPr/>
          <p:nvPr/>
        </p:nvGrpSpPr>
        <p:grpSpPr>
          <a:xfrm rot="0">
            <a:off x="0" y="0"/>
            <a:ext cx="2147483648" cy="2147483648"/>
            <a:chOff x="0" y="0"/>
            <a:chExt cx="0" cy="0"/>
          </a:xfrm>
        </p:grpSpPr>
      </p:grpSp>
      <p:pic>
        <p:nvPicPr>
          <p:cNvPr id="3" name="Picture 2"/>
          <p:cNvPicPr>
            <a:picLocks noChangeAspect="1"/>
          </p:cNvPicPr>
          <p:nvPr/>
        </p:nvPicPr>
        <p:blipFill rotWithShape="1">
          <a:blip r:embed="rId3"/>
          <a:stretch>
            <a:fillRect/>
          </a:stretch>
        </p:blipFill>
        <p:spPr>
          <a:xfrm>
            <a:off x="0" y="0"/>
            <a:ext cx="18288000" cy="10287000"/>
          </a:xfrm>
          <a:prstGeom prst="rect">
            <a:avLst/>
          </a:prstGeom>
        </p:spPr>
      </p:pic>
      <p:pic>
        <p:nvPicPr>
          <p:cNvPr id="16" name="Picture 14"/>
          <p:cNvPicPr>
            <a:picLocks noChangeAspect="1"/>
          </p:cNvPicPr>
          <p:nvPr/>
        </p:nvPicPr>
        <p:blipFill rotWithShape="1">
          <a:blip r:embed="rId4"/>
          <a:stretch>
            <a:fillRect/>
          </a:stretch>
        </p:blipFill>
        <p:spPr>
          <a:xfrm>
            <a:off x="2654300" y="2692400"/>
            <a:ext cx="12966700" cy="5778500"/>
          </a:xfrm>
          <a:prstGeom prst="rect">
            <a:avLst/>
          </a:prstGeom>
        </p:spPr>
      </p:pic>
      <p:pic>
        <p:nvPicPr>
          <p:cNvPr id="17" name="Picture 15"/>
          <p:cNvPicPr>
            <a:picLocks noChangeAspect="1"/>
          </p:cNvPicPr>
          <p:nvPr/>
        </p:nvPicPr>
        <p:blipFill rotWithShape="1">
          <a:blip r:embed="rId5"/>
          <a:stretch>
            <a:fillRect/>
          </a:stretch>
        </p:blipFill>
        <p:spPr>
          <a:xfrm>
            <a:off x="2654300" y="1727200"/>
            <a:ext cx="12966700" cy="1117600"/>
          </a:xfrm>
          <a:prstGeom prst="rect">
            <a:avLst/>
          </a:prstGeom>
        </p:spPr>
      </p:pic>
      <p:pic>
        <p:nvPicPr>
          <p:cNvPr id="18" name="Picture 17"/>
          <p:cNvPicPr>
            <a:picLocks noChangeAspect="1"/>
          </p:cNvPicPr>
          <p:nvPr/>
        </p:nvPicPr>
        <p:blipFill rotWithShape="1">
          <a:blip r:embed="rId6"/>
          <a:stretch>
            <a:fillRect/>
          </a:stretch>
        </p:blipFill>
        <p:spPr>
          <a:xfrm>
            <a:off x="14757400" y="2159000"/>
            <a:ext cx="292100" cy="292100"/>
          </a:xfrm>
          <a:prstGeom prst="rect">
            <a:avLst/>
          </a:prstGeom>
        </p:spPr>
      </p:pic>
      <p:pic>
        <p:nvPicPr>
          <p:cNvPr id="19" name="Picture 18"/>
          <p:cNvPicPr>
            <a:picLocks noChangeAspect="1"/>
          </p:cNvPicPr>
          <p:nvPr/>
        </p:nvPicPr>
        <p:blipFill rotWithShape="1">
          <a:blip r:embed="rId7"/>
          <a:stretch>
            <a:fillRect/>
          </a:stretch>
        </p:blipFill>
        <p:spPr>
          <a:xfrm>
            <a:off x="14287500" y="2159000"/>
            <a:ext cx="292100" cy="292100"/>
          </a:xfrm>
          <a:prstGeom prst="rect">
            <a:avLst/>
          </a:prstGeom>
        </p:spPr>
      </p:pic>
      <p:pic>
        <p:nvPicPr>
          <p:cNvPr id="20" name="Picture 19"/>
          <p:cNvPicPr>
            <a:picLocks noChangeAspect="1"/>
          </p:cNvPicPr>
          <p:nvPr/>
        </p:nvPicPr>
        <p:blipFill rotWithShape="1">
          <a:blip r:embed="rId8"/>
          <a:stretch>
            <a:fillRect/>
          </a:stretch>
        </p:blipFill>
        <p:spPr>
          <a:xfrm>
            <a:off x="13830300" y="2159000"/>
            <a:ext cx="292100" cy="292100"/>
          </a:xfrm>
          <a:prstGeom prst="rect">
            <a:avLst/>
          </a:prstGeom>
        </p:spPr>
      </p:pic>
      <p:pic>
        <p:nvPicPr>
          <p:cNvPr id="21" name="Picture 20"/>
          <p:cNvPicPr>
            <a:picLocks noChangeAspect="1"/>
          </p:cNvPicPr>
          <p:nvPr/>
        </p:nvPicPr>
        <p:blipFill rotWithShape="1">
          <a:blip r:embed="rId9"/>
          <a:stretch>
            <a:fillRect/>
          </a:stretch>
        </p:blipFill>
        <p:spPr>
          <a:xfrm>
            <a:off x="3213100" y="2527300"/>
            <a:ext cx="12077700" cy="4368800"/>
          </a:xfrm>
          <a:prstGeom prst="rect">
            <a:avLst/>
          </a:prstGeom>
        </p:spPr>
      </p:pic>
      <p:pic>
        <p:nvPicPr>
          <p:cNvPr id="23" name="Picture 23"/>
          <p:cNvPicPr>
            <a:picLocks noChangeAspect="1"/>
          </p:cNvPicPr>
          <p:nvPr/>
        </p:nvPicPr>
        <p:blipFill rotWithShape="1">
          <a:blip r:embed="rId10"/>
          <a:stretch>
            <a:fillRect/>
          </a:stretch>
        </p:blipFill>
        <p:spPr>
          <a:xfrm>
            <a:off x="5994400" y="6527800"/>
            <a:ext cx="6299200" cy="996950"/>
          </a:xfrm>
          <a:prstGeom prst="rect">
            <a:avLst/>
          </a:prstGeom>
        </p:spPr>
      </p:pic>
      <p:pic>
        <p:nvPicPr>
          <p:cNvPr id="25" name="Picture 25"/>
          <p:cNvPicPr>
            <a:picLocks noChangeAspect="1"/>
          </p:cNvPicPr>
          <p:nvPr/>
        </p:nvPicPr>
        <p:blipFill rotWithShape="1">
          <a:blip r:embed="rId11"/>
          <a:stretch>
            <a:fillRect/>
          </a:stretch>
        </p:blipFill>
        <p:spPr>
          <a:xfrm>
            <a:off x="2755900" y="1739900"/>
            <a:ext cx="1676400" cy="1422400"/>
          </a:xfrm>
          <a:prstGeom prst="rect">
            <a:avLst/>
          </a:prstGeom>
        </p:spPr>
      </p:pic>
      <p:pic>
        <p:nvPicPr>
          <p:cNvPr id="27" name="Picture 27"/>
          <p:cNvPicPr>
            <a:picLocks noChangeAspect="1"/>
          </p:cNvPicPr>
          <p:nvPr/>
        </p:nvPicPr>
        <p:blipFill rotWithShape="1">
          <a:blip r:embed="rId12"/>
          <a:stretch>
            <a:fillRect/>
          </a:stretch>
        </p:blipFill>
        <p:spPr>
          <a:xfrm rot="780000">
            <a:off x="11506200" y="7112000"/>
            <a:ext cx="825500" cy="825500"/>
          </a:xfrm>
          <a:prstGeom prst="rect">
            <a:avLst/>
          </a:prstGeom>
        </p:spPr>
      </p:pic>
      <p:sp>
        <p:nvSpPr>
          <p:cNvPr id="29" name="TextBox 28"/>
          <p:cNvSpPr txBox="1"/>
          <p:nvPr/>
        </p:nvSpPr>
        <p:spPr>
          <a:xfrm>
            <a:off x="6446403" y="6731000"/>
            <a:ext cx="5382492" cy="572770"/>
          </a:xfrm>
          <a:prstGeom prst="rect">
            <a:avLst/>
          </a:prstGeom>
          <a:noFill/>
        </p:spPr>
        <p:txBody>
          <a:bodyPr wrap="square">
            <a:spAutoFit/>
          </a:bodyPr>
          <a:lstStyle/>
          <a:p>
            <a:pPr algn="ctr">
              <a:defRPr/>
            </a:pPr>
            <a:r>
              <a:rPr lang="ko-KR" altLang="en-US" sz="3200">
                <a:latin typeface="Pretendard ExtraBold"/>
                <a:ea typeface="Pretendard ExtraBold"/>
                <a:cs typeface="Pretendard Variable"/>
              </a:rPr>
              <a:t>이상으로 발표를 마치겠습니다</a:t>
            </a:r>
            <a:endParaRPr lang="ko-KR" altLang="en-US" sz="3200">
              <a:latin typeface="Pretendard ExtraBold"/>
              <a:ea typeface="Pretendard ExtraBold"/>
              <a:cs typeface="Pretendard Light"/>
            </a:endParaRPr>
          </a:p>
        </p:txBody>
      </p:sp>
      <p:sp>
        <p:nvSpPr>
          <p:cNvPr id="30" name="TextBox 29"/>
          <p:cNvSpPr txBox="1"/>
          <p:nvPr/>
        </p:nvSpPr>
        <p:spPr>
          <a:xfrm>
            <a:off x="6446403" y="5298902"/>
            <a:ext cx="5382491" cy="1107996"/>
          </a:xfrm>
          <a:prstGeom prst="rect">
            <a:avLst/>
          </a:prstGeom>
          <a:noFill/>
        </p:spPr>
        <p:txBody>
          <a:bodyPr wrap="square">
            <a:spAutoFit/>
          </a:bodyPr>
          <a:lstStyle/>
          <a:p>
            <a:pPr algn="ctr">
              <a:defRPr/>
            </a:pPr>
            <a:r>
              <a:rPr lang="ko-KR" altLang="en-US" sz="6600">
                <a:latin typeface="Pretendard SemiBold"/>
                <a:ea typeface="Pretendard SemiBold"/>
                <a:cs typeface="Pretendard SemiBold"/>
              </a:rPr>
              <a:t>감사합니다</a:t>
            </a:r>
            <a:r>
              <a:rPr lang="en-US" altLang="ko-KR" sz="6600">
                <a:latin typeface="Pretendard SemiBold"/>
                <a:ea typeface="Pretendard SemiBold"/>
                <a:cs typeface="Pretendard SemiBold"/>
              </a:rPr>
              <a:t>.</a:t>
            </a:r>
            <a:endParaRPr lang="ko-KR" altLang="en-US" sz="6600">
              <a:latin typeface="Pretendard SemiBold"/>
              <a:ea typeface="Pretendard SemiBold"/>
              <a:cs typeface="Pretendard Semi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7"/>
          <p:cNvGrpSpPr/>
          <p:nvPr/>
        </p:nvGrpSpPr>
        <p:grpSpPr>
          <a:xfrm>
            <a:off x="0" y="0"/>
            <a:ext cx="0" cy="0"/>
            <a:chOff x="0" y="0"/>
            <a:chExt cx="0" cy="0"/>
          </a:xfrm>
        </p:grpSpPr>
      </p:grpSp>
      <p:grpSp>
        <p:nvGrpSpPr>
          <p:cNvPr id="10" name="Group 10"/>
          <p:cNvGrpSpPr/>
          <p:nvPr/>
        </p:nvGrpSpPr>
        <p:grpSpPr>
          <a:xfrm>
            <a:off x="0" y="0"/>
            <a:ext cx="0" cy="0"/>
            <a:chOff x="0" y="0"/>
            <a:chExt cx="0" cy="0"/>
          </a:xfrm>
        </p:grpSpPr>
      </p:grpSp>
      <p:grpSp>
        <p:nvGrpSpPr>
          <p:cNvPr id="15" name="Group 15"/>
          <p:cNvGrpSpPr/>
          <p:nvPr/>
        </p:nvGrpSpPr>
        <p:grpSpPr>
          <a:xfrm>
            <a:off x="0" y="0"/>
            <a:ext cx="0" cy="0"/>
            <a:chOff x="0" y="0"/>
            <a:chExt cx="0" cy="0"/>
          </a:xfrm>
        </p:grpSpPr>
      </p:grpSp>
      <p:grpSp>
        <p:nvGrpSpPr>
          <p:cNvPr id="171" name="그룹 170"/>
          <p:cNvGrpSpPr/>
          <p:nvPr/>
        </p:nvGrpSpPr>
        <p:grpSpPr>
          <a:xfrm>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911597"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목차</a:t>
              </a:r>
            </a:p>
          </p:txBody>
        </p:sp>
      </p:grpSp>
      <p:grpSp>
        <p:nvGrpSpPr>
          <p:cNvPr id="45" name="그룹 44"/>
          <p:cNvGrpSpPr/>
          <p:nvPr/>
        </p:nvGrpSpPr>
        <p:grpSpPr>
          <a:xfrm>
            <a:off x="2861806" y="3134174"/>
            <a:ext cx="13412108" cy="6074133"/>
            <a:chOff x="2861806" y="3134174"/>
            <a:chExt cx="13412108" cy="6074133"/>
          </a:xfrm>
        </p:grpSpPr>
        <p:grpSp>
          <p:nvGrpSpPr>
            <p:cNvPr id="22" name="그룹 21"/>
            <p:cNvGrpSpPr/>
            <p:nvPr/>
          </p:nvGrpSpPr>
          <p:grpSpPr>
            <a:xfrm>
              <a:off x="2861806" y="3134174"/>
              <a:ext cx="13412107" cy="2009326"/>
              <a:chOff x="2996293" y="2550222"/>
              <a:chExt cx="13412107" cy="2009326"/>
            </a:xfrm>
          </p:grpSpPr>
          <p:grpSp>
            <p:nvGrpSpPr>
              <p:cNvPr id="21" name="그룹 20"/>
              <p:cNvGrpSpPr/>
              <p:nvPr/>
            </p:nvGrpSpPr>
            <p:grpSpPr>
              <a:xfrm>
                <a:off x="2996293" y="2550222"/>
                <a:ext cx="4862286" cy="2009326"/>
                <a:chOff x="2996293" y="2550222"/>
                <a:chExt cx="4862286" cy="2009326"/>
              </a:xfrm>
            </p:grpSpPr>
            <p:pic>
              <p:nvPicPr>
                <p:cNvPr id="2" name="Picture 8"/>
                <p:cNvPicPr>
                  <a:picLocks noChangeAspect="1"/>
                </p:cNvPicPr>
                <p:nvPr/>
              </p:nvPicPr>
              <p:blipFill rotWithShape="1">
                <a:blip r:embed="rId11"/>
                <a:stretch>
                  <a:fillRect/>
                </a:stretch>
              </p:blipFill>
              <p:spPr>
                <a:xfrm>
                  <a:off x="2996293" y="2550222"/>
                  <a:ext cx="2146300" cy="2009326"/>
                </a:xfrm>
                <a:prstGeom prst="rect">
                  <a:avLst/>
                </a:prstGeom>
              </p:spPr>
            </p:pic>
            <p:grpSp>
              <p:nvGrpSpPr>
                <p:cNvPr id="12" name="그룹 11"/>
                <p:cNvGrpSpPr/>
                <p:nvPr/>
              </p:nvGrpSpPr>
              <p:grpSpPr>
                <a:xfrm>
                  <a:off x="3307444" y="3269139"/>
                  <a:ext cx="4551135" cy="830997"/>
                  <a:chOff x="4171044" y="3269139"/>
                  <a:chExt cx="4551135" cy="830997"/>
                </a:xfrm>
              </p:grpSpPr>
              <p:sp>
                <p:nvSpPr>
                  <p:cNvPr id="9" name="TextBox 8"/>
                  <p:cNvSpPr txBox="1"/>
                  <p:nvPr/>
                </p:nvSpPr>
                <p:spPr>
                  <a:xfrm>
                    <a:off x="6006193" y="3269139"/>
                    <a:ext cx="2715986" cy="755104"/>
                  </a:xfrm>
                  <a:prstGeom prst="rect">
                    <a:avLst/>
                  </a:prstGeom>
                  <a:noFill/>
                </p:spPr>
                <p:txBody>
                  <a:bodyPr wrap="square">
                    <a:spAutoFit/>
                  </a:bodyPr>
                  <a:lstStyle/>
                  <a:p>
                    <a:pPr lvl="0">
                      <a:defRPr/>
                    </a:pPr>
                    <a:r>
                      <a:rPr lang="ko-KR" altLang="en-US" sz="4400">
                        <a:latin typeface="Pretendard ExtraBold"/>
                        <a:ea typeface="Pretendard ExtraBold"/>
                        <a:cs typeface="Pretendard Variable Black"/>
                      </a:rPr>
                      <a:t>기획의도</a:t>
                    </a:r>
                  </a:p>
                </p:txBody>
              </p:sp>
              <p:sp>
                <p:nvSpPr>
                  <p:cNvPr id="11" name="TextBox 10"/>
                  <p:cNvSpPr txBox="1"/>
                  <p:nvPr/>
                </p:nvSpPr>
                <p:spPr>
                  <a:xfrm>
                    <a:off x="4171044" y="3269139"/>
                    <a:ext cx="1523998" cy="830997"/>
                  </a:xfrm>
                  <a:prstGeom prst="rect">
                    <a:avLst/>
                  </a:prstGeom>
                  <a:noFill/>
                </p:spPr>
                <p:txBody>
                  <a:bodyPr wrap="square">
                    <a:spAutoFit/>
                  </a:bodyPr>
                  <a:lstStyle/>
                  <a:p>
                    <a:pPr algn="ctr">
                      <a:defRPr/>
                    </a:pPr>
                    <a:r>
                      <a:rPr lang="en-US" altLang="ko-KR" sz="4800">
                        <a:solidFill>
                          <a:schemeClr val="bg1"/>
                        </a:solidFill>
                        <a:latin typeface="Pretendard ExtraBold"/>
                        <a:ea typeface="Pretendard ExtraBold"/>
                        <a:cs typeface="Pretendard Variable ExtraBold"/>
                      </a:rPr>
                      <a:t>01</a:t>
                    </a:r>
                    <a:endParaRPr lang="ko-KR" altLang="en-US" sz="4800">
                      <a:solidFill>
                        <a:schemeClr val="bg1"/>
                      </a:solidFill>
                      <a:latin typeface="Pretendard ExtraBold"/>
                      <a:ea typeface="Pretendard ExtraBold"/>
                      <a:cs typeface="Pretendard Variable ExtraBold"/>
                    </a:endParaRPr>
                  </a:p>
                </p:txBody>
              </p:sp>
            </p:grpSp>
          </p:grpSp>
          <p:grpSp>
            <p:nvGrpSpPr>
              <p:cNvPr id="14" name="그룹 13"/>
              <p:cNvGrpSpPr/>
              <p:nvPr/>
            </p:nvGrpSpPr>
            <p:grpSpPr>
              <a:xfrm>
                <a:off x="8888186" y="2550222"/>
                <a:ext cx="7520214" cy="2009326"/>
                <a:chOff x="2743200" y="2420470"/>
                <a:chExt cx="7520214" cy="2009326"/>
              </a:xfrm>
            </p:grpSpPr>
            <p:pic>
              <p:nvPicPr>
                <p:cNvPr id="16" name="Picture 8"/>
                <p:cNvPicPr>
                  <a:picLocks noChangeAspect="1"/>
                </p:cNvPicPr>
                <p:nvPr/>
              </p:nvPicPr>
              <p:blipFill rotWithShape="1">
                <a:blip r:embed="rId11"/>
                <a:stretch>
                  <a:fillRect/>
                </a:stretch>
              </p:blipFill>
              <p:spPr>
                <a:xfrm>
                  <a:off x="2743200" y="2420470"/>
                  <a:ext cx="2146300" cy="2009326"/>
                </a:xfrm>
                <a:prstGeom prst="rect">
                  <a:avLst/>
                </a:prstGeom>
              </p:spPr>
            </p:pic>
            <p:grpSp>
              <p:nvGrpSpPr>
                <p:cNvPr id="17" name="그룹 16"/>
                <p:cNvGrpSpPr/>
                <p:nvPr/>
              </p:nvGrpSpPr>
              <p:grpSpPr>
                <a:xfrm>
                  <a:off x="3054350" y="3139387"/>
                  <a:ext cx="7209063" cy="830997"/>
                  <a:chOff x="3054351" y="3139387"/>
                  <a:chExt cx="7209063" cy="830997"/>
                </a:xfrm>
              </p:grpSpPr>
              <p:sp>
                <p:nvSpPr>
                  <p:cNvPr id="18" name="TextBox 17"/>
                  <p:cNvSpPr txBox="1"/>
                  <p:nvPr/>
                </p:nvSpPr>
                <p:spPr>
                  <a:xfrm>
                    <a:off x="4889499" y="3139387"/>
                    <a:ext cx="5373914" cy="755104"/>
                  </a:xfrm>
                  <a:prstGeom prst="rect">
                    <a:avLst/>
                  </a:prstGeom>
                  <a:noFill/>
                </p:spPr>
                <p:txBody>
                  <a:bodyPr wrap="square">
                    <a:spAutoFit/>
                  </a:bodyPr>
                  <a:lstStyle/>
                  <a:p>
                    <a:pPr lvl="0">
                      <a:defRPr/>
                    </a:pPr>
                    <a:r>
                      <a:rPr lang="ko-KR" altLang="en-US" sz="4400">
                        <a:latin typeface="Pretendard ExtraBold"/>
                        <a:ea typeface="Pretendard ExtraBold"/>
                        <a:cs typeface="Pretendard Variable Black"/>
                      </a:rPr>
                      <a:t>개발환경 및 기술스택</a:t>
                    </a:r>
                  </a:p>
                </p:txBody>
              </p:sp>
              <p:sp>
                <p:nvSpPr>
                  <p:cNvPr id="19" name="TextBox 18"/>
                  <p:cNvSpPr txBox="1"/>
                  <p:nvPr/>
                </p:nvSpPr>
                <p:spPr>
                  <a:xfrm>
                    <a:off x="3054351" y="3139387"/>
                    <a:ext cx="1523998" cy="830997"/>
                  </a:xfrm>
                  <a:prstGeom prst="rect">
                    <a:avLst/>
                  </a:prstGeom>
                  <a:noFill/>
                </p:spPr>
                <p:txBody>
                  <a:bodyPr wrap="square">
                    <a:spAutoFit/>
                  </a:bodyPr>
                  <a:lstStyle/>
                  <a:p>
                    <a:pPr algn="ctr">
                      <a:defRPr/>
                    </a:pPr>
                    <a:r>
                      <a:rPr lang="en-US" altLang="ko-KR" sz="4800">
                        <a:solidFill>
                          <a:schemeClr val="bg1"/>
                        </a:solidFill>
                        <a:latin typeface="Pretendard ExtraBold"/>
                        <a:ea typeface="Pretendard ExtraBold"/>
                        <a:cs typeface="Pretendard Variable ExtraBold"/>
                      </a:rPr>
                      <a:t>02</a:t>
                    </a:r>
                    <a:endParaRPr lang="ko-KR" altLang="en-US" sz="4800">
                      <a:solidFill>
                        <a:schemeClr val="bg1"/>
                      </a:solidFill>
                      <a:latin typeface="Pretendard ExtraBold"/>
                      <a:ea typeface="Pretendard ExtraBold"/>
                      <a:cs typeface="Pretendard Variable ExtraBold"/>
                    </a:endParaRPr>
                  </a:p>
                </p:txBody>
              </p:sp>
            </p:grpSp>
          </p:grpSp>
        </p:grpSp>
        <p:grpSp>
          <p:nvGrpSpPr>
            <p:cNvPr id="23" name="그룹 22"/>
            <p:cNvGrpSpPr/>
            <p:nvPr/>
          </p:nvGrpSpPr>
          <p:grpSpPr>
            <a:xfrm>
              <a:off x="2861807" y="5166578"/>
              <a:ext cx="13412106" cy="2009326"/>
              <a:chOff x="2996293" y="2550222"/>
              <a:chExt cx="13412106" cy="2009326"/>
            </a:xfrm>
          </p:grpSpPr>
          <p:grpSp>
            <p:nvGrpSpPr>
              <p:cNvPr id="24" name="그룹 23"/>
              <p:cNvGrpSpPr/>
              <p:nvPr/>
            </p:nvGrpSpPr>
            <p:grpSpPr>
              <a:xfrm>
                <a:off x="2996293" y="2550222"/>
                <a:ext cx="4862286" cy="2009326"/>
                <a:chOff x="2996293" y="2550222"/>
                <a:chExt cx="4862286" cy="2009326"/>
              </a:xfrm>
            </p:grpSpPr>
            <p:pic>
              <p:nvPicPr>
                <p:cNvPr id="30" name="Picture 8"/>
                <p:cNvPicPr>
                  <a:picLocks noChangeAspect="1"/>
                </p:cNvPicPr>
                <p:nvPr/>
              </p:nvPicPr>
              <p:blipFill rotWithShape="1">
                <a:blip r:embed="rId11"/>
                <a:stretch>
                  <a:fillRect/>
                </a:stretch>
              </p:blipFill>
              <p:spPr>
                <a:xfrm>
                  <a:off x="2996293" y="2550222"/>
                  <a:ext cx="2146300" cy="2009326"/>
                </a:xfrm>
                <a:prstGeom prst="rect">
                  <a:avLst/>
                </a:prstGeom>
              </p:spPr>
            </p:pic>
            <p:grpSp>
              <p:nvGrpSpPr>
                <p:cNvPr id="31" name="그룹 30"/>
                <p:cNvGrpSpPr/>
                <p:nvPr/>
              </p:nvGrpSpPr>
              <p:grpSpPr>
                <a:xfrm>
                  <a:off x="3307444" y="3269139"/>
                  <a:ext cx="4551135" cy="818200"/>
                  <a:chOff x="4171044" y="3269139"/>
                  <a:chExt cx="4551135" cy="818200"/>
                </a:xfrm>
              </p:grpSpPr>
              <p:sp>
                <p:nvSpPr>
                  <p:cNvPr id="32" name="TextBox 31"/>
                  <p:cNvSpPr txBox="1"/>
                  <p:nvPr/>
                </p:nvSpPr>
                <p:spPr>
                  <a:xfrm>
                    <a:off x="6006193" y="3269139"/>
                    <a:ext cx="2715986" cy="751525"/>
                  </a:xfrm>
                  <a:prstGeom prst="rect">
                    <a:avLst/>
                  </a:prstGeom>
                  <a:noFill/>
                </p:spPr>
                <p:txBody>
                  <a:bodyPr wrap="square">
                    <a:spAutoFit/>
                  </a:bodyPr>
                  <a:lstStyle/>
                  <a:p>
                    <a:pPr lvl="0">
                      <a:defRPr/>
                    </a:pPr>
                    <a:r>
                      <a:rPr lang="ko-KR" altLang="en-US" sz="4400">
                        <a:latin typeface="Pretendard ExtraBold"/>
                        <a:ea typeface="Pretendard ExtraBold"/>
                        <a:cs typeface="Pretendard Variable Black"/>
                      </a:rPr>
                      <a:t>개발일정</a:t>
                    </a:r>
                  </a:p>
                </p:txBody>
              </p:sp>
              <p:sp>
                <p:nvSpPr>
                  <p:cNvPr id="33" name="TextBox 32"/>
                  <p:cNvSpPr txBox="1"/>
                  <p:nvPr/>
                </p:nvSpPr>
                <p:spPr>
                  <a:xfrm>
                    <a:off x="4171044" y="3269139"/>
                    <a:ext cx="1523998" cy="818199"/>
                  </a:xfrm>
                  <a:prstGeom prst="rect">
                    <a:avLst/>
                  </a:prstGeom>
                  <a:noFill/>
                </p:spPr>
                <p:txBody>
                  <a:bodyPr wrap="square">
                    <a:spAutoFit/>
                  </a:bodyPr>
                  <a:lstStyle/>
                  <a:p>
                    <a:pPr algn="ctr">
                      <a:defRPr/>
                    </a:pPr>
                    <a:r>
                      <a:rPr lang="en-US" altLang="ko-KR" sz="4800">
                        <a:solidFill>
                          <a:schemeClr val="bg1"/>
                        </a:solidFill>
                        <a:latin typeface="Pretendard ExtraBold"/>
                        <a:ea typeface="Pretendard ExtraBold"/>
                        <a:cs typeface="Pretendard Variable ExtraBold"/>
                      </a:rPr>
                      <a:t>03</a:t>
                    </a:r>
                    <a:endParaRPr lang="ko-KR" altLang="en-US" sz="4800">
                      <a:solidFill>
                        <a:schemeClr val="bg1"/>
                      </a:solidFill>
                      <a:latin typeface="Pretendard ExtraBold"/>
                      <a:ea typeface="Pretendard ExtraBold"/>
                      <a:cs typeface="Pretendard Variable ExtraBold"/>
                    </a:endParaRPr>
                  </a:p>
                </p:txBody>
              </p:sp>
            </p:grpSp>
          </p:grpSp>
          <p:grpSp>
            <p:nvGrpSpPr>
              <p:cNvPr id="25" name="그룹 24"/>
              <p:cNvGrpSpPr/>
              <p:nvPr/>
            </p:nvGrpSpPr>
            <p:grpSpPr>
              <a:xfrm>
                <a:off x="8888186" y="2550222"/>
                <a:ext cx="7520213" cy="2009326"/>
                <a:chOff x="2743200" y="2420470"/>
                <a:chExt cx="7520213" cy="2009326"/>
              </a:xfrm>
            </p:grpSpPr>
            <p:pic>
              <p:nvPicPr>
                <p:cNvPr id="26" name="Picture 8"/>
                <p:cNvPicPr>
                  <a:picLocks noChangeAspect="1"/>
                </p:cNvPicPr>
                <p:nvPr/>
              </p:nvPicPr>
              <p:blipFill rotWithShape="1">
                <a:blip r:embed="rId11"/>
                <a:stretch>
                  <a:fillRect/>
                </a:stretch>
              </p:blipFill>
              <p:spPr>
                <a:xfrm>
                  <a:off x="2743200" y="2420470"/>
                  <a:ext cx="2146300" cy="2009326"/>
                </a:xfrm>
                <a:prstGeom prst="rect">
                  <a:avLst/>
                </a:prstGeom>
              </p:spPr>
            </p:pic>
            <p:grpSp>
              <p:nvGrpSpPr>
                <p:cNvPr id="27" name="그룹 26"/>
                <p:cNvGrpSpPr/>
                <p:nvPr/>
              </p:nvGrpSpPr>
              <p:grpSpPr>
                <a:xfrm>
                  <a:off x="3054350" y="3139387"/>
                  <a:ext cx="7209062" cy="818200"/>
                  <a:chOff x="3054351" y="3139387"/>
                  <a:chExt cx="7209062" cy="818200"/>
                </a:xfrm>
              </p:grpSpPr>
              <p:sp>
                <p:nvSpPr>
                  <p:cNvPr id="28" name="TextBox 27"/>
                  <p:cNvSpPr txBox="1"/>
                  <p:nvPr/>
                </p:nvSpPr>
                <p:spPr>
                  <a:xfrm>
                    <a:off x="4889499" y="3139387"/>
                    <a:ext cx="5373914" cy="751525"/>
                  </a:xfrm>
                  <a:prstGeom prst="rect">
                    <a:avLst/>
                  </a:prstGeom>
                  <a:noFill/>
                </p:spPr>
                <p:txBody>
                  <a:bodyPr wrap="square">
                    <a:spAutoFit/>
                  </a:bodyPr>
                  <a:lstStyle/>
                  <a:p>
                    <a:pPr lvl="0">
                      <a:defRPr/>
                    </a:pPr>
                    <a:r>
                      <a:rPr lang="en-US" altLang="ko-KR" sz="4400">
                        <a:latin typeface="Pretendard ExtraBold"/>
                        <a:ea typeface="Pretendard ExtraBold"/>
                        <a:cs typeface="Pretendard Variable Black"/>
                      </a:rPr>
                      <a:t>USE CASE/ ERD</a:t>
                    </a:r>
                    <a:endParaRPr lang="ko-KR" altLang="en-US" sz="4400">
                      <a:latin typeface="Pretendard ExtraBold"/>
                      <a:ea typeface="Pretendard ExtraBold"/>
                      <a:cs typeface="Pretendard Variable Black"/>
                    </a:endParaRPr>
                  </a:p>
                </p:txBody>
              </p:sp>
              <p:sp>
                <p:nvSpPr>
                  <p:cNvPr id="29" name="TextBox 28"/>
                  <p:cNvSpPr txBox="1"/>
                  <p:nvPr/>
                </p:nvSpPr>
                <p:spPr>
                  <a:xfrm>
                    <a:off x="3054351" y="3139387"/>
                    <a:ext cx="1523998" cy="818199"/>
                  </a:xfrm>
                  <a:prstGeom prst="rect">
                    <a:avLst/>
                  </a:prstGeom>
                  <a:noFill/>
                </p:spPr>
                <p:txBody>
                  <a:bodyPr wrap="square">
                    <a:spAutoFit/>
                  </a:bodyPr>
                  <a:lstStyle/>
                  <a:p>
                    <a:pPr algn="ctr">
                      <a:defRPr/>
                    </a:pPr>
                    <a:r>
                      <a:rPr lang="en-US" altLang="ko-KR" sz="4800">
                        <a:solidFill>
                          <a:schemeClr val="bg1"/>
                        </a:solidFill>
                        <a:latin typeface="Pretendard ExtraBold"/>
                        <a:ea typeface="Pretendard ExtraBold"/>
                        <a:cs typeface="Pretendard Variable ExtraBold"/>
                      </a:rPr>
                      <a:t>04</a:t>
                    </a:r>
                    <a:endParaRPr lang="ko-KR" altLang="en-US" sz="4800">
                      <a:solidFill>
                        <a:schemeClr val="bg1"/>
                      </a:solidFill>
                      <a:latin typeface="Pretendard ExtraBold"/>
                      <a:ea typeface="Pretendard ExtraBold"/>
                      <a:cs typeface="Pretendard Variable ExtraBold"/>
                    </a:endParaRPr>
                  </a:p>
                </p:txBody>
              </p:sp>
            </p:grpSp>
          </p:grpSp>
        </p:grpSp>
        <p:grpSp>
          <p:nvGrpSpPr>
            <p:cNvPr id="34" name="그룹 33"/>
            <p:cNvGrpSpPr/>
            <p:nvPr/>
          </p:nvGrpSpPr>
          <p:grpSpPr>
            <a:xfrm>
              <a:off x="2861806" y="7198981"/>
              <a:ext cx="13412107" cy="2009326"/>
              <a:chOff x="2996293" y="2550222"/>
              <a:chExt cx="13412107" cy="2009326"/>
            </a:xfrm>
          </p:grpSpPr>
          <p:grpSp>
            <p:nvGrpSpPr>
              <p:cNvPr id="35" name="그룹 34"/>
              <p:cNvGrpSpPr/>
              <p:nvPr/>
            </p:nvGrpSpPr>
            <p:grpSpPr>
              <a:xfrm>
                <a:off x="2996293" y="2550222"/>
                <a:ext cx="4862286" cy="2009326"/>
                <a:chOff x="2996293" y="2550222"/>
                <a:chExt cx="4862286" cy="2009326"/>
              </a:xfrm>
            </p:grpSpPr>
            <p:pic>
              <p:nvPicPr>
                <p:cNvPr id="41" name="Picture 8"/>
                <p:cNvPicPr>
                  <a:picLocks noChangeAspect="1"/>
                </p:cNvPicPr>
                <p:nvPr/>
              </p:nvPicPr>
              <p:blipFill rotWithShape="1">
                <a:blip r:embed="rId11"/>
                <a:stretch>
                  <a:fillRect/>
                </a:stretch>
              </p:blipFill>
              <p:spPr>
                <a:xfrm>
                  <a:off x="2996293" y="2550222"/>
                  <a:ext cx="2146300" cy="2009326"/>
                </a:xfrm>
                <a:prstGeom prst="rect">
                  <a:avLst/>
                </a:prstGeom>
              </p:spPr>
            </p:pic>
            <p:grpSp>
              <p:nvGrpSpPr>
                <p:cNvPr id="42" name="그룹 41"/>
                <p:cNvGrpSpPr/>
                <p:nvPr/>
              </p:nvGrpSpPr>
              <p:grpSpPr>
                <a:xfrm>
                  <a:off x="3307444" y="3269139"/>
                  <a:ext cx="4551135" cy="830997"/>
                  <a:chOff x="4171044" y="3269139"/>
                  <a:chExt cx="4551135" cy="830997"/>
                </a:xfrm>
              </p:grpSpPr>
              <p:sp>
                <p:nvSpPr>
                  <p:cNvPr id="43" name="TextBox 42"/>
                  <p:cNvSpPr txBox="1"/>
                  <p:nvPr/>
                </p:nvSpPr>
                <p:spPr>
                  <a:xfrm>
                    <a:off x="6006193" y="3269139"/>
                    <a:ext cx="2715986" cy="757472"/>
                  </a:xfrm>
                  <a:prstGeom prst="rect">
                    <a:avLst/>
                  </a:prstGeom>
                  <a:noFill/>
                </p:spPr>
                <p:txBody>
                  <a:bodyPr wrap="square">
                    <a:spAutoFit/>
                  </a:bodyPr>
                  <a:lstStyle/>
                  <a:p>
                    <a:pPr lvl="0">
                      <a:defRPr/>
                    </a:pPr>
                    <a:r>
                      <a:rPr lang="ko-KR" altLang="en-US" sz="4400">
                        <a:latin typeface="Pretendard ExtraBold"/>
                        <a:ea typeface="Pretendard ExtraBold"/>
                        <a:cs typeface="Pretendard Variable Black"/>
                      </a:rPr>
                      <a:t>주요기능</a:t>
                    </a:r>
                  </a:p>
                </p:txBody>
              </p:sp>
              <p:sp>
                <p:nvSpPr>
                  <p:cNvPr id="44" name="TextBox 43"/>
                  <p:cNvSpPr txBox="1"/>
                  <p:nvPr/>
                </p:nvSpPr>
                <p:spPr>
                  <a:xfrm>
                    <a:off x="4171044" y="3269139"/>
                    <a:ext cx="1523998" cy="830997"/>
                  </a:xfrm>
                  <a:prstGeom prst="rect">
                    <a:avLst/>
                  </a:prstGeom>
                  <a:noFill/>
                </p:spPr>
                <p:txBody>
                  <a:bodyPr wrap="square">
                    <a:spAutoFit/>
                  </a:bodyPr>
                  <a:lstStyle/>
                  <a:p>
                    <a:pPr algn="ctr">
                      <a:defRPr/>
                    </a:pPr>
                    <a:r>
                      <a:rPr lang="en-US" altLang="ko-KR" sz="4800">
                        <a:solidFill>
                          <a:schemeClr val="bg1"/>
                        </a:solidFill>
                        <a:latin typeface="Pretendard ExtraBold"/>
                        <a:ea typeface="Pretendard ExtraBold"/>
                        <a:cs typeface="Pretendard Variable ExtraBold"/>
                      </a:rPr>
                      <a:t>05</a:t>
                    </a:r>
                    <a:endParaRPr lang="ko-KR" altLang="en-US" sz="4800">
                      <a:solidFill>
                        <a:schemeClr val="bg1"/>
                      </a:solidFill>
                      <a:latin typeface="Pretendard ExtraBold"/>
                      <a:ea typeface="Pretendard ExtraBold"/>
                      <a:cs typeface="Pretendard Variable ExtraBold"/>
                    </a:endParaRPr>
                  </a:p>
                </p:txBody>
              </p:sp>
            </p:grpSp>
          </p:grpSp>
          <p:grpSp>
            <p:nvGrpSpPr>
              <p:cNvPr id="36" name="그룹 35"/>
              <p:cNvGrpSpPr/>
              <p:nvPr/>
            </p:nvGrpSpPr>
            <p:grpSpPr>
              <a:xfrm>
                <a:off x="8888186" y="2550222"/>
                <a:ext cx="7520214" cy="2009326"/>
                <a:chOff x="2743200" y="2420470"/>
                <a:chExt cx="7520214" cy="2009326"/>
              </a:xfrm>
            </p:grpSpPr>
            <p:pic>
              <p:nvPicPr>
                <p:cNvPr id="37" name="Picture 8"/>
                <p:cNvPicPr>
                  <a:picLocks noChangeAspect="1"/>
                </p:cNvPicPr>
                <p:nvPr/>
              </p:nvPicPr>
              <p:blipFill rotWithShape="1">
                <a:blip r:embed="rId11"/>
                <a:stretch>
                  <a:fillRect/>
                </a:stretch>
              </p:blipFill>
              <p:spPr>
                <a:xfrm>
                  <a:off x="2743200" y="2420470"/>
                  <a:ext cx="2146300" cy="2009326"/>
                </a:xfrm>
                <a:prstGeom prst="rect">
                  <a:avLst/>
                </a:prstGeom>
              </p:spPr>
            </p:pic>
            <p:grpSp>
              <p:nvGrpSpPr>
                <p:cNvPr id="38" name="그룹 37"/>
                <p:cNvGrpSpPr/>
                <p:nvPr/>
              </p:nvGrpSpPr>
              <p:grpSpPr>
                <a:xfrm>
                  <a:off x="3054350" y="3139387"/>
                  <a:ext cx="7209063" cy="830997"/>
                  <a:chOff x="3054351" y="3139387"/>
                  <a:chExt cx="7209063" cy="830997"/>
                </a:xfrm>
              </p:grpSpPr>
              <p:sp>
                <p:nvSpPr>
                  <p:cNvPr id="39" name="TextBox 38"/>
                  <p:cNvSpPr txBox="1"/>
                  <p:nvPr/>
                </p:nvSpPr>
                <p:spPr>
                  <a:xfrm>
                    <a:off x="4889499" y="3139387"/>
                    <a:ext cx="5373914" cy="757472"/>
                  </a:xfrm>
                  <a:prstGeom prst="rect">
                    <a:avLst/>
                  </a:prstGeom>
                  <a:noFill/>
                </p:spPr>
                <p:txBody>
                  <a:bodyPr wrap="square">
                    <a:spAutoFit/>
                  </a:bodyPr>
                  <a:lstStyle/>
                  <a:p>
                    <a:pPr lvl="0">
                      <a:defRPr/>
                    </a:pPr>
                    <a:r>
                      <a:rPr lang="ko-KR" altLang="en-US" sz="4400">
                        <a:latin typeface="Pretendard ExtraBold"/>
                        <a:ea typeface="Pretendard ExtraBold"/>
                        <a:cs typeface="Pretendard Variable Black"/>
                      </a:rPr>
                      <a:t>시연 및 질의응답</a:t>
                    </a:r>
                  </a:p>
                </p:txBody>
              </p:sp>
              <p:sp>
                <p:nvSpPr>
                  <p:cNvPr id="40" name="TextBox 39"/>
                  <p:cNvSpPr txBox="1"/>
                  <p:nvPr/>
                </p:nvSpPr>
                <p:spPr>
                  <a:xfrm>
                    <a:off x="3054351" y="3139387"/>
                    <a:ext cx="1523998" cy="830997"/>
                  </a:xfrm>
                  <a:prstGeom prst="rect">
                    <a:avLst/>
                  </a:prstGeom>
                  <a:noFill/>
                </p:spPr>
                <p:txBody>
                  <a:bodyPr wrap="square">
                    <a:spAutoFit/>
                  </a:bodyPr>
                  <a:lstStyle/>
                  <a:p>
                    <a:pPr algn="ctr">
                      <a:defRPr/>
                    </a:pPr>
                    <a:r>
                      <a:rPr lang="en-US" altLang="ko-KR" sz="4800">
                        <a:solidFill>
                          <a:schemeClr val="bg1"/>
                        </a:solidFill>
                        <a:latin typeface="Pretendard ExtraBold"/>
                        <a:ea typeface="Pretendard ExtraBold"/>
                        <a:cs typeface="Pretendard Variable ExtraBold"/>
                      </a:rPr>
                      <a:t>06</a:t>
                    </a:r>
                    <a:endParaRPr lang="ko-KR" altLang="en-US" sz="4800">
                      <a:solidFill>
                        <a:schemeClr val="bg1"/>
                      </a:solidFill>
                      <a:latin typeface="Pretendard ExtraBold"/>
                      <a:ea typeface="Pretendard ExtraBold"/>
                      <a:cs typeface="Pretendard Variable ExtraBold"/>
                    </a:endParaRPr>
                  </a:p>
                </p:txBody>
              </p:sp>
            </p:grpSp>
          </p:grpSp>
        </p:gr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00. </a:t>
            </a:r>
            <a:endParaRPr lang="ko-KR" altLang="en-US" sz="2000">
              <a:latin typeface="Pretendard Light"/>
              <a:ea typeface="Pretendard Light"/>
              <a:cs typeface="Pretendard Light"/>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1"/>
        </a:solidFill>
      </p:bgPr>
    </p:bg>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911597"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기획 의도</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01. </a:t>
            </a:r>
            <a:endParaRPr lang="ko-KR" altLang="en-US" sz="2000">
              <a:latin typeface="Pretendard Light"/>
              <a:ea typeface="Pretendard Light"/>
              <a:cs typeface="Pretendard Light"/>
            </a:endParaRPr>
          </a:p>
        </p:txBody>
      </p:sp>
      <p:pic>
        <p:nvPicPr>
          <p:cNvPr id="3" name="Picture 2"/>
          <p:cNvPicPr>
            <a:picLocks noChangeAspect="1"/>
          </p:cNvPicPr>
          <p:nvPr/>
        </p:nvPicPr>
        <p:blipFill rotWithShape="1">
          <a:blip r:embed="rId11"/>
          <a:stretch>
            <a:fillRect/>
          </a:stretch>
        </p:blipFill>
        <p:spPr>
          <a:xfrm>
            <a:off x="9765284" y="3021559"/>
            <a:ext cx="7810500" cy="1943100"/>
          </a:xfrm>
          <a:prstGeom prst="rect">
            <a:avLst/>
          </a:prstGeom>
        </p:spPr>
      </p:pic>
      <p:pic>
        <p:nvPicPr>
          <p:cNvPr id="4" name="Picture 3"/>
          <p:cNvPicPr>
            <a:picLocks noChangeAspect="1"/>
          </p:cNvPicPr>
          <p:nvPr/>
        </p:nvPicPr>
        <p:blipFill rotWithShape="1">
          <a:blip r:embed="rId12"/>
          <a:stretch>
            <a:fillRect/>
          </a:stretch>
        </p:blipFill>
        <p:spPr>
          <a:xfrm>
            <a:off x="9765284" y="5231359"/>
            <a:ext cx="7810500" cy="1943100"/>
          </a:xfrm>
          <a:prstGeom prst="rect">
            <a:avLst/>
          </a:prstGeom>
        </p:spPr>
      </p:pic>
      <p:pic>
        <p:nvPicPr>
          <p:cNvPr id="5" name="Picture 4"/>
          <p:cNvPicPr>
            <a:picLocks noChangeAspect="1"/>
          </p:cNvPicPr>
          <p:nvPr/>
        </p:nvPicPr>
        <p:blipFill rotWithShape="1">
          <a:blip r:embed="rId13"/>
          <a:stretch>
            <a:fillRect/>
          </a:stretch>
        </p:blipFill>
        <p:spPr>
          <a:xfrm>
            <a:off x="9765284" y="7441159"/>
            <a:ext cx="7810500" cy="1943100"/>
          </a:xfrm>
          <a:prstGeom prst="rect">
            <a:avLst/>
          </a:prstGeom>
        </p:spPr>
      </p:pic>
      <p:pic>
        <p:nvPicPr>
          <p:cNvPr id="50" name="Picture 19"/>
          <p:cNvPicPr>
            <a:picLocks noChangeAspect="1"/>
          </p:cNvPicPr>
          <p:nvPr/>
        </p:nvPicPr>
        <p:blipFill rotWithShape="1">
          <a:blip r:embed="rId14"/>
          <a:stretch>
            <a:fillRect/>
          </a:stretch>
        </p:blipFill>
        <p:spPr>
          <a:xfrm>
            <a:off x="10451084" y="3480102"/>
            <a:ext cx="1333500" cy="1333500"/>
          </a:xfrm>
          <a:prstGeom prst="rect">
            <a:avLst/>
          </a:prstGeom>
        </p:spPr>
      </p:pic>
      <p:pic>
        <p:nvPicPr>
          <p:cNvPr id="51" name="Picture 20"/>
          <p:cNvPicPr>
            <a:picLocks noChangeAspect="1"/>
          </p:cNvPicPr>
          <p:nvPr/>
        </p:nvPicPr>
        <p:blipFill rotWithShape="1">
          <a:blip r:embed="rId15"/>
          <a:stretch>
            <a:fillRect/>
          </a:stretch>
        </p:blipFill>
        <p:spPr>
          <a:xfrm>
            <a:off x="10451084" y="5625730"/>
            <a:ext cx="1333500" cy="1333500"/>
          </a:xfrm>
          <a:prstGeom prst="rect">
            <a:avLst/>
          </a:prstGeom>
        </p:spPr>
      </p:pic>
      <p:pic>
        <p:nvPicPr>
          <p:cNvPr id="52" name="Picture 21"/>
          <p:cNvPicPr>
            <a:picLocks noChangeAspect="1"/>
          </p:cNvPicPr>
          <p:nvPr/>
        </p:nvPicPr>
        <p:blipFill rotWithShape="1">
          <a:blip r:embed="rId16"/>
          <a:stretch>
            <a:fillRect/>
          </a:stretch>
        </p:blipFill>
        <p:spPr>
          <a:xfrm>
            <a:off x="10451084" y="7771359"/>
            <a:ext cx="1333500" cy="1333500"/>
          </a:xfrm>
          <a:prstGeom prst="rect">
            <a:avLst/>
          </a:prstGeom>
        </p:spPr>
      </p:pic>
      <p:sp>
        <p:nvSpPr>
          <p:cNvPr id="62" name="TextBox 61"/>
          <p:cNvSpPr txBox="1"/>
          <p:nvPr/>
        </p:nvSpPr>
        <p:spPr>
          <a:xfrm>
            <a:off x="2994655" y="6541196"/>
            <a:ext cx="4318000" cy="769441"/>
          </a:xfrm>
          <a:prstGeom prst="rect">
            <a:avLst/>
          </a:prstGeom>
          <a:noFill/>
        </p:spPr>
        <p:txBody>
          <a:bodyPr wrap="square">
            <a:spAutoFit/>
          </a:bodyPr>
          <a:lstStyle/>
          <a:p>
            <a:pPr algn="ctr">
              <a:defRPr/>
            </a:pPr>
            <a:r>
              <a:rPr lang="ko-KR" altLang="en-US" sz="4400">
                <a:solidFill>
                  <a:srgbClr val="ff0000"/>
                </a:solidFill>
                <a:latin typeface="Pretendard Variable ExtraBold"/>
                <a:ea typeface="Pretendard Variable ExtraBold"/>
                <a:cs typeface="Pretendard Variable ExtraBold"/>
              </a:rPr>
              <a:t>관련 자료 첨부</a:t>
            </a:r>
            <a:endParaRPr lang="ko-KR" altLang="en-US" sz="4400">
              <a:solidFill>
                <a:srgbClr val="ff0000"/>
              </a:solidFill>
              <a:latin typeface="Pretendard Variable ExtraBold"/>
              <a:ea typeface="Pretendard Variable ExtraBold"/>
              <a:cs typeface="Pretendard Variable ExtraBold"/>
            </a:endParaRPr>
          </a:p>
        </p:txBody>
      </p:sp>
      <p:sp>
        <p:nvSpPr>
          <p:cNvPr id="134" name="TextBox 133"/>
          <p:cNvSpPr txBox="1"/>
          <p:nvPr/>
        </p:nvSpPr>
        <p:spPr>
          <a:xfrm>
            <a:off x="1361383" y="2937488"/>
            <a:ext cx="6194828" cy="769441"/>
          </a:xfrm>
          <a:prstGeom prst="rect">
            <a:avLst/>
          </a:prstGeom>
          <a:noFill/>
        </p:spPr>
        <p:txBody>
          <a:bodyPr wrap="square">
            <a:spAutoFit/>
          </a:bodyPr>
          <a:lstStyle/>
          <a:p>
            <a:pPr lvl="0">
              <a:defRPr/>
            </a:pPr>
            <a:r>
              <a:rPr lang="en-US" altLang="ko-KR" sz="4400">
                <a:latin typeface="Pretendard ExtraBold"/>
                <a:ea typeface="Pretendard ExtraBold"/>
                <a:cs typeface="Pretendard Variable ExtraBold"/>
              </a:rPr>
              <a:t>1) </a:t>
            </a:r>
            <a:r>
              <a:rPr lang="ko-KR" altLang="en-US" sz="4400">
                <a:latin typeface="Pretendard ExtraBold"/>
                <a:ea typeface="Pretendard ExtraBold"/>
                <a:cs typeface="Pretendard Variable ExtraBold"/>
              </a:rPr>
              <a:t>육아 비용 부담 증가</a:t>
            </a:r>
            <a:endParaRPr lang="ko-KR" altLang="en-US" sz="4400">
              <a:latin typeface="Pretendard ExtraBold"/>
              <a:ea typeface="Pretendard ExtraBold"/>
              <a:cs typeface="Pretendard Variable ExtraBold"/>
            </a:endParaRPr>
          </a:p>
        </p:txBody>
      </p:sp>
      <p:sp>
        <p:nvSpPr>
          <p:cNvPr id="135" name="TextBox 134"/>
          <p:cNvSpPr txBox="1"/>
          <p:nvPr/>
        </p:nvSpPr>
        <p:spPr>
          <a:xfrm>
            <a:off x="1370584" y="3782538"/>
            <a:ext cx="8115300" cy="1367790"/>
          </a:xfrm>
          <a:prstGeom prst="rect">
            <a:avLst/>
          </a:prstGeom>
          <a:noFill/>
        </p:spPr>
        <p:txBody>
          <a:bodyPr wrap="square" lIns="36000" rIns="36000" anchor="ctr" anchorCtr="0">
            <a:spAutoFit/>
          </a:bodyPr>
          <a:lstStyle/>
          <a:p>
            <a:pPr algn="just">
              <a:defRPr/>
            </a:pPr>
            <a:r>
              <a:rPr lang="en-US" altLang="ko-KR" sz="2800">
                <a:latin typeface="Pretendard Medium"/>
                <a:ea typeface="Pretendard Medium"/>
                <a:cs typeface="Pretendard Light"/>
              </a:rPr>
              <a:t>  </a:t>
            </a:r>
            <a:r>
              <a:rPr lang="ko-KR" altLang="en-US" sz="2800">
                <a:latin typeface="Pretendard Medium"/>
                <a:ea typeface="Pretendard Medium"/>
                <a:cs typeface="Pretendard Light"/>
              </a:rPr>
              <a:t>육아용품은 높은 가격과 짧은 사용 기간으로 인해 부모들에게 부담이 된다</a:t>
            </a:r>
            <a:r>
              <a:rPr lang="en-US" altLang="ko-KR" sz="2800">
                <a:latin typeface="Pretendard Medium"/>
                <a:ea typeface="Pretendard Medium"/>
                <a:cs typeface="Pretendard Light"/>
              </a:rPr>
              <a:t>. </a:t>
            </a:r>
            <a:r>
              <a:rPr lang="ko-KR" altLang="en-US" sz="2800">
                <a:latin typeface="Pretendard Medium"/>
                <a:ea typeface="Pretendard Medium"/>
                <a:cs typeface="Pretendard Light"/>
              </a:rPr>
              <a:t>꼭 필요한 물품이 많지만</a:t>
            </a:r>
            <a:r>
              <a:rPr lang="en-US" altLang="ko-KR" sz="2800">
                <a:latin typeface="Pretendard Medium"/>
                <a:ea typeface="Pretendard Medium"/>
                <a:cs typeface="Pretendard Light"/>
              </a:rPr>
              <a:t>, </a:t>
            </a:r>
            <a:r>
              <a:rPr lang="ko-KR" altLang="en-US" sz="2800">
                <a:latin typeface="Pretendard Medium"/>
                <a:ea typeface="Pretendard Medium"/>
                <a:cs typeface="Pretendard Light"/>
              </a:rPr>
              <a:t>짧은 사용 주기로 인해 구매 결정을 망설이게 된다</a:t>
            </a:r>
            <a:r>
              <a:rPr lang="en-US" altLang="ko-KR" sz="2800">
                <a:latin typeface="Pretendard Medium"/>
                <a:ea typeface="Pretendard Medium"/>
                <a:cs typeface="Pretendard Light"/>
              </a:rPr>
              <a:t>.</a:t>
            </a:r>
            <a:endParaRPr lang="en-US" altLang="ko-KR" sz="2800">
              <a:latin typeface="Pretendard Medium"/>
              <a:ea typeface="Pretendard Medium"/>
              <a:cs typeface="Pretendard Light"/>
            </a:endParaRPr>
          </a:p>
        </p:txBody>
      </p:sp>
      <p:grpSp>
        <p:nvGrpSpPr>
          <p:cNvPr id="138" name="그룹 137"/>
          <p:cNvGrpSpPr/>
          <p:nvPr/>
        </p:nvGrpSpPr>
        <p:grpSpPr>
          <a:xfrm rot="0">
            <a:off x="12152884" y="3649356"/>
            <a:ext cx="5422900" cy="964881"/>
            <a:chOff x="11824716" y="3917052"/>
            <a:chExt cx="5422900" cy="964881"/>
          </a:xfrm>
        </p:grpSpPr>
        <p:sp>
          <p:nvSpPr>
            <p:cNvPr id="131" name="TextBox 130"/>
            <p:cNvSpPr txBox="1"/>
            <p:nvPr/>
          </p:nvSpPr>
          <p:spPr>
            <a:xfrm>
              <a:off x="11849100" y="3917052"/>
              <a:ext cx="4279900" cy="574356"/>
            </a:xfrm>
            <a:prstGeom prst="rect">
              <a:avLst/>
            </a:prstGeom>
            <a:noFill/>
          </p:spPr>
          <p:txBody>
            <a:bodyPr wrap="square">
              <a:spAutoFit/>
            </a:bodyPr>
            <a:lstStyle/>
            <a:p>
              <a:pPr lvl="0">
                <a:defRPr/>
              </a:pPr>
              <a:r>
                <a:rPr lang="ko-KR" altLang="en-US" sz="3200">
                  <a:latin typeface="Pretendard SemiBold"/>
                  <a:ea typeface="Pretendard SemiBold"/>
                  <a:cs typeface="Pretendard SemiBold"/>
                </a:rPr>
                <a:t>육아 비용 부담 증가</a:t>
              </a:r>
              <a:endParaRPr lang="ko-KR" altLang="en-US" sz="3200">
                <a:latin typeface="Pretendard SemiBold"/>
                <a:ea typeface="Pretendard SemiBold"/>
                <a:cs typeface="Pretendard SemiBold"/>
              </a:endParaRPr>
            </a:p>
          </p:txBody>
        </p:sp>
        <p:sp>
          <p:nvSpPr>
            <p:cNvPr id="137" name="TextBox 136"/>
            <p:cNvSpPr txBox="1"/>
            <p:nvPr/>
          </p:nvSpPr>
          <p:spPr>
            <a:xfrm>
              <a:off x="11824716" y="4492271"/>
              <a:ext cx="5422900" cy="389662"/>
            </a:xfrm>
            <a:prstGeom prst="rect">
              <a:avLst/>
            </a:prstGeom>
            <a:noFill/>
          </p:spPr>
          <p:txBody>
            <a:bodyPr wrap="square">
              <a:spAutoFit/>
            </a:bodyPr>
            <a:lstStyle/>
            <a:p>
              <a:pPr lvl="0">
                <a:defRPr/>
              </a:pPr>
              <a:r>
                <a:rPr lang="ko-KR" altLang="en-US" sz="2000">
                  <a:latin typeface="Pretendard Medium"/>
                  <a:ea typeface="Pretendard Medium"/>
                  <a:cs typeface="Pretendard Light"/>
                </a:rPr>
                <a:t>높은 가격과 짧은 사용 기간</a:t>
              </a:r>
              <a:endParaRPr lang="en-US" altLang="ko-KR" sz="2000">
                <a:latin typeface="Pretendard Medium"/>
                <a:ea typeface="Pretendard Medium"/>
                <a:cs typeface="Pretendard Light"/>
              </a:endParaRPr>
            </a:p>
          </p:txBody>
        </p:sp>
      </p:grpSp>
      <p:grpSp>
        <p:nvGrpSpPr>
          <p:cNvPr id="139" name="그룹 138"/>
          <p:cNvGrpSpPr/>
          <p:nvPr/>
        </p:nvGrpSpPr>
        <p:grpSpPr>
          <a:xfrm rot="0">
            <a:off x="12177268" y="5755959"/>
            <a:ext cx="5563616" cy="975330"/>
            <a:chOff x="11824716" y="3808850"/>
            <a:chExt cx="5563616" cy="975330"/>
          </a:xfrm>
        </p:grpSpPr>
        <p:sp>
          <p:nvSpPr>
            <p:cNvPr id="140" name="TextBox 139"/>
            <p:cNvSpPr txBox="1"/>
            <p:nvPr/>
          </p:nvSpPr>
          <p:spPr>
            <a:xfrm>
              <a:off x="11849100" y="3808850"/>
              <a:ext cx="4279900" cy="569351"/>
            </a:xfrm>
            <a:prstGeom prst="rect">
              <a:avLst/>
            </a:prstGeom>
            <a:noFill/>
          </p:spPr>
          <p:txBody>
            <a:bodyPr wrap="square">
              <a:spAutoFit/>
            </a:bodyPr>
            <a:lstStyle/>
            <a:p>
              <a:pPr lvl="0">
                <a:defRPr/>
              </a:pPr>
              <a:r>
                <a:rPr lang="ko-KR" altLang="en-US" sz="3200">
                  <a:latin typeface="Pretendard SemiBold"/>
                  <a:ea typeface="Pretendard SemiBold"/>
                  <a:cs typeface="Pretendard SemiBold"/>
                </a:rPr>
                <a:t>보관 공간 부족</a:t>
              </a:r>
              <a:endParaRPr lang="ko-KR" altLang="en-US" sz="3200">
                <a:latin typeface="Pretendard SemiBold"/>
                <a:ea typeface="Pretendard SemiBold"/>
                <a:cs typeface="Pretendard SemiBold"/>
              </a:endParaRPr>
            </a:p>
          </p:txBody>
        </p:sp>
        <p:sp>
          <p:nvSpPr>
            <p:cNvPr id="141" name="TextBox 140"/>
            <p:cNvSpPr txBox="1"/>
            <p:nvPr/>
          </p:nvSpPr>
          <p:spPr>
            <a:xfrm>
              <a:off x="11824716" y="4384070"/>
              <a:ext cx="5563616" cy="400110"/>
            </a:xfrm>
            <a:prstGeom prst="rect">
              <a:avLst/>
            </a:prstGeom>
            <a:noFill/>
          </p:spPr>
          <p:txBody>
            <a:bodyPr wrap="square">
              <a:spAutoFit/>
            </a:bodyPr>
            <a:lstStyle/>
            <a:p>
              <a:pPr lvl="0">
                <a:defRPr/>
              </a:pPr>
              <a:r>
                <a:rPr lang="ko-KR" altLang="en-US" sz="2000">
                  <a:latin typeface="Pretendard Medium"/>
                  <a:ea typeface="Pretendard Medium"/>
                  <a:cs typeface="Pretendard Light"/>
                </a:rPr>
                <a:t>한정된 가정 내 수납공간 부족 문제</a:t>
              </a:r>
              <a:endParaRPr lang="en-US" altLang="ko-KR" sz="2000">
                <a:latin typeface="Pretendard Medium"/>
                <a:ea typeface="Pretendard Medium"/>
                <a:cs typeface="Pretendard Light"/>
              </a:endParaRPr>
            </a:p>
          </p:txBody>
        </p:sp>
      </p:grpSp>
      <p:grpSp>
        <p:nvGrpSpPr>
          <p:cNvPr id="142" name="그룹 141"/>
          <p:cNvGrpSpPr/>
          <p:nvPr/>
        </p:nvGrpSpPr>
        <p:grpSpPr>
          <a:xfrm rot="0">
            <a:off x="12226036" y="8000654"/>
            <a:ext cx="5539232" cy="923296"/>
            <a:chOff x="11849100" y="3843744"/>
            <a:chExt cx="5539232" cy="923296"/>
          </a:xfrm>
        </p:grpSpPr>
        <p:sp>
          <p:nvSpPr>
            <p:cNvPr id="143" name="TextBox 142"/>
            <p:cNvSpPr txBox="1"/>
            <p:nvPr/>
          </p:nvSpPr>
          <p:spPr>
            <a:xfrm>
              <a:off x="11849100" y="3843744"/>
              <a:ext cx="4279900" cy="569351"/>
            </a:xfrm>
            <a:prstGeom prst="rect">
              <a:avLst/>
            </a:prstGeom>
            <a:noFill/>
          </p:spPr>
          <p:txBody>
            <a:bodyPr wrap="square">
              <a:spAutoFit/>
            </a:bodyPr>
            <a:lstStyle/>
            <a:p>
              <a:pPr lvl="0">
                <a:defRPr/>
              </a:pPr>
              <a:r>
                <a:rPr lang="ko-KR" altLang="en-US" sz="3200">
                  <a:latin typeface="Pretendard SemiBold"/>
                  <a:ea typeface="Pretendard SemiBold"/>
                  <a:cs typeface="Pretendard SemiBold"/>
                </a:rPr>
                <a:t>방문 대여 시스템의 한계</a:t>
              </a:r>
              <a:endParaRPr lang="ko-KR" altLang="en-US" sz="3200">
                <a:latin typeface="Pretendard SemiBold"/>
                <a:ea typeface="Pretendard SemiBold"/>
                <a:cs typeface="Pretendard SemiBold"/>
              </a:endParaRPr>
            </a:p>
          </p:txBody>
        </p:sp>
        <p:sp>
          <p:nvSpPr>
            <p:cNvPr id="144" name="TextBox 143"/>
            <p:cNvSpPr txBox="1"/>
            <p:nvPr/>
          </p:nvSpPr>
          <p:spPr>
            <a:xfrm>
              <a:off x="11849100" y="4366930"/>
              <a:ext cx="5539232" cy="400110"/>
            </a:xfrm>
            <a:prstGeom prst="rect">
              <a:avLst/>
            </a:prstGeom>
            <a:noFill/>
          </p:spPr>
          <p:txBody>
            <a:bodyPr wrap="square">
              <a:spAutoFit/>
            </a:bodyPr>
            <a:lstStyle/>
            <a:p>
              <a:pPr lvl="0">
                <a:defRPr/>
              </a:pPr>
              <a:r>
                <a:rPr lang="ko-KR" altLang="en-US" sz="2000">
                  <a:latin typeface="Pretendard Medium"/>
                  <a:ea typeface="Pretendard Medium"/>
                  <a:cs typeface="Pretendard Light"/>
                </a:rPr>
                <a:t>접근성</a:t>
              </a:r>
              <a:r>
                <a:rPr lang="en-US" altLang="ko-KR" sz="2000">
                  <a:latin typeface="Pretendard Medium"/>
                  <a:ea typeface="Pretendard Medium"/>
                  <a:cs typeface="Pretendard Light"/>
                </a:rPr>
                <a:t> </a:t>
              </a:r>
              <a:r>
                <a:rPr lang="ko-KR" altLang="en-US" sz="2000">
                  <a:latin typeface="Pretendard Medium"/>
                  <a:ea typeface="Pretendard Medium"/>
                  <a:cs typeface="Pretendard Light"/>
                </a:rPr>
                <a:t>및</a:t>
              </a:r>
              <a:r>
                <a:rPr lang="en-US" altLang="ko-KR" sz="2000">
                  <a:latin typeface="Pretendard Medium"/>
                  <a:ea typeface="Pretendard Medium"/>
                  <a:cs typeface="Pretendard Light"/>
                </a:rPr>
                <a:t> </a:t>
              </a:r>
              <a:r>
                <a:rPr lang="ko-KR" altLang="en-US" sz="2000">
                  <a:latin typeface="Pretendard Medium"/>
                  <a:ea typeface="Pretendard Medium"/>
                  <a:cs typeface="Pretendard Light"/>
                </a:rPr>
                <a:t>편의성 저하  </a:t>
              </a:r>
              <a:endParaRPr lang="en-US" altLang="ko-KR" sz="2000">
                <a:latin typeface="Pretendard Medium"/>
                <a:ea typeface="Pretendard Medium"/>
                <a:cs typeface="Pretendard Light"/>
              </a:endParaRPr>
            </a:p>
          </p:txBody>
        </p:sp>
      </p:grpSp>
      <p:pic>
        <p:nvPicPr>
          <p:cNvPr id="146" name="Picture 2"/>
          <p:cNvPicPr>
            <a:picLocks noChangeAspect="1"/>
          </p:cNvPicPr>
          <p:nvPr/>
        </p:nvPicPr>
        <p:blipFill rotWithShape="1">
          <a:blip r:embed="rId17"/>
          <a:stretch>
            <a:fillRect/>
          </a:stretch>
        </p:blipFill>
        <p:spPr>
          <a:xfrm>
            <a:off x="10515600" y="3525708"/>
            <a:ext cx="1252360" cy="1252360"/>
          </a:xfrm>
          <a:prstGeom prst="rect">
            <a:avLst/>
          </a:prstGeom>
        </p:spPr>
      </p:pic>
      <p:pic>
        <p:nvPicPr>
          <p:cNvPr id="147" name="Picture 3"/>
          <p:cNvPicPr>
            <a:picLocks noChangeAspect="1"/>
          </p:cNvPicPr>
          <p:nvPr/>
        </p:nvPicPr>
        <p:blipFill rotWithShape="1">
          <a:blip r:embed="rId18"/>
          <a:stretch>
            <a:fillRect/>
          </a:stretch>
        </p:blipFill>
        <p:spPr>
          <a:xfrm>
            <a:off x="10563071" y="5655263"/>
            <a:ext cx="1151635" cy="1151635"/>
          </a:xfrm>
          <a:prstGeom prst="rect">
            <a:avLst/>
          </a:prstGeom>
        </p:spPr>
      </p:pic>
      <p:pic>
        <p:nvPicPr>
          <p:cNvPr id="148" name="Picture 4"/>
          <p:cNvPicPr>
            <a:picLocks noChangeAspect="1"/>
          </p:cNvPicPr>
          <p:nvPr/>
        </p:nvPicPr>
        <p:blipFill rotWithShape="1">
          <a:blip r:embed="rId19"/>
          <a:stretch>
            <a:fillRect/>
          </a:stretch>
        </p:blipFill>
        <p:spPr>
          <a:xfrm>
            <a:off x="10608826" y="8092251"/>
            <a:ext cx="1045956" cy="678234"/>
          </a:xfrm>
          <a:prstGeom prst="rect">
            <a:avLst/>
          </a:prstGeom>
        </p:spPr>
      </p:pic>
      <p:sp>
        <p:nvSpPr>
          <p:cNvPr id="149" name="TextBox 148"/>
          <p:cNvSpPr txBox="1"/>
          <p:nvPr/>
        </p:nvSpPr>
        <p:spPr>
          <a:xfrm>
            <a:off x="3454400" y="1098557"/>
            <a:ext cx="3911597" cy="707886"/>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추진 배경</a:t>
            </a:r>
            <a:endParaRPr lang="ko-KR" altLang="en-US" sz="4000">
              <a:latin typeface="Pretendard ExtraBold"/>
              <a:ea typeface="Pretendard ExtraBold"/>
              <a:cs typeface="Pretendard Variable ExtraBold"/>
            </a:endParaRPr>
          </a:p>
        </p:txBody>
      </p:sp>
      <p:pic>
        <p:nvPicPr>
          <p:cNvPr id="8" name="그림 7"/>
          <p:cNvPicPr>
            <a:picLocks noChangeAspect="1"/>
          </p:cNvPicPr>
          <p:nvPr/>
        </p:nvPicPr>
        <p:blipFill rotWithShape="1">
          <a:blip r:embed="rId20"/>
          <a:stretch>
            <a:fillRect/>
          </a:stretch>
        </p:blipFill>
        <p:spPr>
          <a:xfrm>
            <a:off x="1370584" y="5294718"/>
            <a:ext cx="8115300" cy="4089542"/>
          </a:xfrm>
          <a:prstGeom prst="rect">
            <a:avLst/>
          </a:prstGeom>
          <a:ln>
            <a:solidFill>
              <a:schemeClr val="tx1"/>
            </a:solidFill>
          </a:ln>
        </p:spPr>
      </p:pic>
      <p:sp>
        <p:nvSpPr>
          <p:cNvPr id="9" name="직사각형 8"/>
          <p:cNvSpPr/>
          <p:nvPr/>
        </p:nvSpPr>
        <p:spPr>
          <a:xfrm>
            <a:off x="5562600" y="5294718"/>
            <a:ext cx="2590800" cy="417973"/>
          </a:xfrm>
          <a:prstGeom prst="rect">
            <a:avLst/>
          </a:prstGeom>
          <a:solidFill>
            <a:srgbClr val="ffff00">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 name="직사각형 10"/>
          <p:cNvSpPr/>
          <p:nvPr/>
        </p:nvSpPr>
        <p:spPr>
          <a:xfrm>
            <a:off x="1383284" y="5746952"/>
            <a:ext cx="4636516" cy="379465"/>
          </a:xfrm>
          <a:prstGeom prst="rect">
            <a:avLst/>
          </a:prstGeom>
          <a:solidFill>
            <a:srgbClr val="ffff00">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1"/>
        </a:solidFill>
      </p:bgPr>
    </p:bg>
    <p:spTree>
      <p:nvGrpSpPr>
        <p:cNvPr id="1" name=""/>
        <p:cNvGrpSpPr/>
        <p:nvPr/>
      </p:nvGrpSpPr>
      <p:grpSpPr>
        <a:xfrm>
          <a:off x="0" y="0"/>
          <a:ext cx="0" cy="0"/>
          <a:chOff x="0" y="0"/>
          <a:chExt cx="0" cy="0"/>
        </a:xfrm>
      </p:grpSpPr>
      <p:grpSp>
        <p:nvGrpSpPr>
          <p:cNvPr id="7" name="Group 7"/>
          <p:cNvGrpSpPr/>
          <p:nvPr/>
        </p:nvGrpSpPr>
        <p:grpSpPr>
          <a:xfrm rot="0">
            <a:off x="0" y="0"/>
            <a:ext cx="0" cy="0"/>
            <a:chOff x="0" y="0"/>
            <a:chExt cx="0" cy="0"/>
          </a:xfrm>
        </p:grpSpPr>
      </p:grpSp>
      <p:grpSp>
        <p:nvGrpSpPr>
          <p:cNvPr id="10" name="Group 10"/>
          <p:cNvGrpSpPr/>
          <p:nvPr/>
        </p:nvGrpSpPr>
        <p:grpSpPr>
          <a:xfrm rot="0">
            <a:off x="0" y="0"/>
            <a:ext cx="0" cy="0"/>
            <a:chOff x="0" y="0"/>
            <a:chExt cx="0" cy="0"/>
          </a:xfrm>
        </p:grpSpPr>
      </p:grpSp>
      <p:grpSp>
        <p:nvGrpSpPr>
          <p:cNvPr id="15" name="Group 15"/>
          <p:cNvGrpSpPr/>
          <p:nvPr/>
        </p:nvGrpSpPr>
        <p:grpSpPr>
          <a:xfrm rot="0">
            <a:off x="0" y="0"/>
            <a:ext cx="0" cy="0"/>
            <a:chOff x="0" y="0"/>
            <a:chExt cx="0" cy="0"/>
          </a:xfrm>
        </p:grpSpPr>
      </p:grpSp>
      <p:grpSp>
        <p:nvGrpSpPr>
          <p:cNvPr id="171" name="그룹 170"/>
          <p:cNvGrpSpPr/>
          <p:nvPr/>
        </p:nvGrpSpPr>
        <p:grpSpPr>
          <a:xfrm rot="0">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911597"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기획 의도</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01. </a:t>
            </a:r>
            <a:endParaRPr lang="ko-KR" altLang="en-US" sz="2000">
              <a:latin typeface="Pretendard Light"/>
              <a:ea typeface="Pretendard Light"/>
              <a:cs typeface="Pretendard Light"/>
            </a:endParaRPr>
          </a:p>
        </p:txBody>
      </p:sp>
      <p:grpSp>
        <p:nvGrpSpPr>
          <p:cNvPr id="145" name="그룹 144"/>
          <p:cNvGrpSpPr/>
          <p:nvPr/>
        </p:nvGrpSpPr>
        <p:grpSpPr>
          <a:xfrm rot="0">
            <a:off x="1370584" y="2950839"/>
            <a:ext cx="16205200" cy="6433420"/>
            <a:chOff x="1028700" y="3142380"/>
            <a:chExt cx="16205200" cy="6433420"/>
          </a:xfrm>
        </p:grpSpPr>
        <p:pic>
          <p:nvPicPr>
            <p:cNvPr id="3" name="Picture 2"/>
            <p:cNvPicPr>
              <a:picLocks noChangeAspect="1"/>
            </p:cNvPicPr>
            <p:nvPr/>
          </p:nvPicPr>
          <p:blipFill rotWithShape="1">
            <a:blip r:embed="rId11"/>
            <a:stretch>
              <a:fillRect/>
            </a:stretch>
          </p:blipFill>
          <p:spPr>
            <a:xfrm>
              <a:off x="9423400" y="3213100"/>
              <a:ext cx="7810500" cy="1943100"/>
            </a:xfrm>
            <a:prstGeom prst="rect">
              <a:avLst/>
            </a:prstGeom>
          </p:spPr>
        </p:pic>
        <p:pic>
          <p:nvPicPr>
            <p:cNvPr id="4" name="Picture 3"/>
            <p:cNvPicPr>
              <a:picLocks noChangeAspect="1"/>
            </p:cNvPicPr>
            <p:nvPr/>
          </p:nvPicPr>
          <p:blipFill rotWithShape="1">
            <a:blip r:embed="rId12"/>
            <a:stretch>
              <a:fillRect/>
            </a:stretch>
          </p:blipFill>
          <p:spPr>
            <a:xfrm>
              <a:off x="9423400" y="5422900"/>
              <a:ext cx="7810500" cy="1943100"/>
            </a:xfrm>
            <a:prstGeom prst="rect">
              <a:avLst/>
            </a:prstGeom>
          </p:spPr>
        </p:pic>
        <p:pic>
          <p:nvPicPr>
            <p:cNvPr id="5" name="Picture 4"/>
            <p:cNvPicPr>
              <a:picLocks noChangeAspect="1"/>
            </p:cNvPicPr>
            <p:nvPr/>
          </p:nvPicPr>
          <p:blipFill rotWithShape="1">
            <a:blip r:embed="rId13"/>
            <a:stretch>
              <a:fillRect/>
            </a:stretch>
          </p:blipFill>
          <p:spPr>
            <a:xfrm>
              <a:off x="9423400" y="7632700"/>
              <a:ext cx="7810500" cy="1943100"/>
            </a:xfrm>
            <a:prstGeom prst="rect">
              <a:avLst/>
            </a:prstGeom>
          </p:spPr>
        </p:pic>
        <p:pic>
          <p:nvPicPr>
            <p:cNvPr id="6" name="Picture 12"/>
            <p:cNvPicPr>
              <a:picLocks noChangeAspect="1"/>
            </p:cNvPicPr>
            <p:nvPr/>
          </p:nvPicPr>
          <p:blipFill rotWithShape="1">
            <a:blip r:embed="rId14">
              <a:biLevel thresh="75000"/>
            </a:blip>
            <a:stretch>
              <a:fillRect/>
            </a:stretch>
          </p:blipFill>
          <p:spPr>
            <a:xfrm>
              <a:off x="1028700" y="5486258"/>
              <a:ext cx="8115300" cy="4089541"/>
            </a:xfrm>
            <a:prstGeom prst="rect">
              <a:avLst/>
            </a:prstGeom>
            <a:ln>
              <a:solidFill>
                <a:schemeClr val="tx1"/>
              </a:solidFill>
            </a:ln>
          </p:spPr>
        </p:pic>
        <p:sp>
          <p:nvSpPr>
            <p:cNvPr id="134" name="TextBox 133"/>
            <p:cNvSpPr txBox="1"/>
            <p:nvPr/>
          </p:nvSpPr>
          <p:spPr>
            <a:xfrm>
              <a:off x="1028700" y="3142380"/>
              <a:ext cx="4837938" cy="752481"/>
            </a:xfrm>
            <a:prstGeom prst="rect">
              <a:avLst/>
            </a:prstGeom>
            <a:noFill/>
          </p:spPr>
          <p:txBody>
            <a:bodyPr wrap="square">
              <a:spAutoFit/>
            </a:bodyPr>
            <a:lstStyle/>
            <a:p>
              <a:pPr lvl="0">
                <a:defRPr/>
              </a:pPr>
              <a:r>
                <a:rPr lang="en-US" altLang="ko-KR" sz="4400">
                  <a:latin typeface="Pretendard ExtraBold"/>
                  <a:ea typeface="Pretendard ExtraBold"/>
                  <a:cs typeface="Pretendard Variable ExtraBold"/>
                </a:rPr>
                <a:t>2) </a:t>
              </a:r>
              <a:r>
                <a:rPr lang="ko-KR" altLang="en-US" sz="4400">
                  <a:latin typeface="Pretendard ExtraBold"/>
                  <a:ea typeface="Pretendard ExtraBold"/>
                  <a:cs typeface="Pretendard Variable ExtraBold"/>
                </a:rPr>
                <a:t>보관 공간 부족</a:t>
              </a:r>
              <a:endParaRPr lang="ko-KR" altLang="en-US" sz="4400">
                <a:latin typeface="Pretendard ExtraBold"/>
                <a:ea typeface="Pretendard ExtraBold"/>
                <a:cs typeface="Pretendard Variable ExtraBold"/>
              </a:endParaRPr>
            </a:p>
          </p:txBody>
        </p:sp>
        <p:sp>
          <p:nvSpPr>
            <p:cNvPr id="135" name="TextBox 134"/>
            <p:cNvSpPr txBox="1"/>
            <p:nvPr/>
          </p:nvSpPr>
          <p:spPr>
            <a:xfrm>
              <a:off x="1028700" y="3974079"/>
              <a:ext cx="8115300" cy="1367790"/>
            </a:xfrm>
            <a:prstGeom prst="rect">
              <a:avLst/>
            </a:prstGeom>
            <a:noFill/>
          </p:spPr>
          <p:txBody>
            <a:bodyPr wrap="square" lIns="36000" rIns="36000" anchor="ctr" anchorCtr="0">
              <a:spAutoFit/>
            </a:bodyPr>
            <a:lstStyle/>
            <a:p>
              <a:pPr algn="just">
                <a:defRPr/>
              </a:pPr>
              <a:r>
                <a:rPr lang="ko-KR" altLang="en-US" sz="2800">
                  <a:solidFill>
                    <a:srgbClr val="000000"/>
                  </a:solidFill>
                  <a:latin typeface="Pretendard Medium"/>
                  <a:ea typeface="Pretendard Medium"/>
                  <a:cs typeface="Pretendard Light"/>
                </a:rPr>
                <a:t>  </a:t>
              </a:r>
              <a:r>
                <a:rPr lang="ko-KR" altLang="en-US" sz="2800">
                  <a:latin typeface="Pretendard Medium"/>
                  <a:ea typeface="Pretendard Medium"/>
                  <a:cs typeface="Pretendard Light"/>
                </a:rPr>
                <a:t>육아용품은 부피가 커서 보관이 쉽지 않다</a:t>
              </a:r>
              <a:r>
                <a:rPr lang="en-US" altLang="ko-KR" sz="2800">
                  <a:latin typeface="Pretendard Medium"/>
                  <a:ea typeface="Pretendard Medium"/>
                  <a:cs typeface="Pretendard Light"/>
                </a:rPr>
                <a:t>. </a:t>
              </a:r>
              <a:r>
                <a:rPr lang="ko-KR" altLang="en-US" sz="2800">
                  <a:latin typeface="Pretendard Medium"/>
                  <a:ea typeface="Pretendard Medium"/>
                  <a:cs typeface="Pretendard Light"/>
                </a:rPr>
                <a:t>유모차</a:t>
              </a:r>
              <a:r>
                <a:rPr lang="en-US" altLang="ko-KR" sz="2800">
                  <a:latin typeface="Pretendard Medium"/>
                  <a:ea typeface="Pretendard Medium"/>
                  <a:cs typeface="Pretendard Light"/>
                </a:rPr>
                <a:t>, </a:t>
              </a:r>
              <a:r>
                <a:rPr lang="ko-KR" altLang="en-US" sz="2800">
                  <a:latin typeface="Pretendard Medium"/>
                  <a:ea typeface="Pretendard Medium"/>
                  <a:cs typeface="Pretendard Light"/>
                </a:rPr>
                <a:t>아기 침대</a:t>
              </a:r>
              <a:r>
                <a:rPr lang="en-US" altLang="ko-KR" sz="2800">
                  <a:latin typeface="Pretendard Medium"/>
                  <a:ea typeface="Pretendard Medium"/>
                  <a:cs typeface="Pretendard Light"/>
                </a:rPr>
                <a:t> </a:t>
              </a:r>
              <a:r>
                <a:rPr lang="ko-KR" altLang="en-US" sz="2800">
                  <a:latin typeface="Pretendard Medium"/>
                  <a:ea typeface="Pretendard Medium"/>
                  <a:cs typeface="Pretendard Light"/>
                </a:rPr>
                <a:t>등은 공간을 많이 차지해 주거 환경이 협소할수록 부담이 된다</a:t>
              </a:r>
              <a:r>
                <a:rPr lang="en-US" altLang="ko-KR" sz="2800">
                  <a:latin typeface="Pretendard Medium"/>
                  <a:ea typeface="Pretendard Medium"/>
                  <a:cs typeface="Pretendard Light"/>
                </a:rPr>
                <a:t>. </a:t>
              </a:r>
              <a:endParaRPr lang="en-US" altLang="ko-KR" sz="2800">
                <a:latin typeface="Pretendard Medium"/>
                <a:ea typeface="Pretendard Medium"/>
                <a:cs typeface="Pretendard Light"/>
              </a:endParaRPr>
            </a:p>
          </p:txBody>
        </p:sp>
      </p:grpSp>
      <p:pic>
        <p:nvPicPr>
          <p:cNvPr id="2" name="Picture 2"/>
          <p:cNvPicPr>
            <a:picLocks noChangeAspect="1"/>
          </p:cNvPicPr>
          <p:nvPr/>
        </p:nvPicPr>
        <p:blipFill rotWithShape="1">
          <a:blip r:embed="rId15"/>
          <a:stretch>
            <a:fillRect/>
          </a:stretch>
        </p:blipFill>
        <p:spPr>
          <a:xfrm>
            <a:off x="10334129" y="3210659"/>
            <a:ext cx="1567409" cy="1567409"/>
          </a:xfrm>
          <a:prstGeom prst="rect">
            <a:avLst/>
          </a:prstGeom>
        </p:spPr>
      </p:pic>
      <p:pic>
        <p:nvPicPr>
          <p:cNvPr id="9" name="Picture 4"/>
          <p:cNvPicPr>
            <a:picLocks noChangeAspect="1"/>
          </p:cNvPicPr>
          <p:nvPr/>
        </p:nvPicPr>
        <p:blipFill rotWithShape="1">
          <a:blip r:embed="rId16"/>
          <a:stretch>
            <a:fillRect/>
          </a:stretch>
        </p:blipFill>
        <p:spPr>
          <a:xfrm>
            <a:off x="10608826" y="8161147"/>
            <a:ext cx="1045956" cy="678234"/>
          </a:xfrm>
          <a:prstGeom prst="rect">
            <a:avLst/>
          </a:prstGeom>
        </p:spPr>
      </p:pic>
      <p:sp>
        <p:nvSpPr>
          <p:cNvPr id="13" name="TextBox 12"/>
          <p:cNvSpPr txBox="1"/>
          <p:nvPr/>
        </p:nvSpPr>
        <p:spPr>
          <a:xfrm>
            <a:off x="3454400" y="1098557"/>
            <a:ext cx="3911597" cy="707886"/>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추진 배경</a:t>
            </a:r>
            <a:endParaRPr lang="ko-KR" altLang="en-US" sz="4000">
              <a:latin typeface="Pretendard ExtraBold"/>
              <a:ea typeface="Pretendard ExtraBold"/>
              <a:cs typeface="Pretendard Variable ExtraBold"/>
            </a:endParaRPr>
          </a:p>
        </p:txBody>
      </p:sp>
      <p:pic>
        <p:nvPicPr>
          <p:cNvPr id="12" name="그림 11"/>
          <p:cNvPicPr>
            <a:picLocks noChangeAspect="1"/>
          </p:cNvPicPr>
          <p:nvPr/>
        </p:nvPicPr>
        <p:blipFill rotWithShape="1">
          <a:blip r:embed="rId17"/>
          <a:stretch>
            <a:fillRect/>
          </a:stretch>
        </p:blipFill>
        <p:spPr>
          <a:xfrm>
            <a:off x="1424294" y="5400256"/>
            <a:ext cx="8007879" cy="1179815"/>
          </a:xfrm>
          <a:prstGeom prst="rect">
            <a:avLst/>
          </a:prstGeom>
        </p:spPr>
      </p:pic>
      <p:pic>
        <p:nvPicPr>
          <p:cNvPr id="16" name="그림 15"/>
          <p:cNvPicPr>
            <a:picLocks noChangeAspect="1"/>
          </p:cNvPicPr>
          <p:nvPr/>
        </p:nvPicPr>
        <p:blipFill rotWithShape="1">
          <a:blip r:embed="rId18"/>
          <a:stretch>
            <a:fillRect/>
          </a:stretch>
        </p:blipFill>
        <p:spPr>
          <a:xfrm>
            <a:off x="1385824" y="6752335"/>
            <a:ext cx="8046349" cy="2549308"/>
          </a:xfrm>
          <a:prstGeom prst="rect">
            <a:avLst/>
          </a:prstGeom>
        </p:spPr>
      </p:pic>
      <p:sp>
        <p:nvSpPr>
          <p:cNvPr id="17" name="직사각형 16"/>
          <p:cNvSpPr/>
          <p:nvPr/>
        </p:nvSpPr>
        <p:spPr>
          <a:xfrm>
            <a:off x="8965692" y="5521545"/>
            <a:ext cx="356616" cy="394519"/>
          </a:xfrm>
          <a:prstGeom prst="rect">
            <a:avLst/>
          </a:prstGeom>
          <a:solidFill>
            <a:srgbClr val="ffff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직사각형 17"/>
          <p:cNvSpPr/>
          <p:nvPr/>
        </p:nvSpPr>
        <p:spPr>
          <a:xfrm>
            <a:off x="1524000" y="6126417"/>
            <a:ext cx="2622169" cy="389635"/>
          </a:xfrm>
          <a:prstGeom prst="rect">
            <a:avLst/>
          </a:prstGeom>
          <a:solidFill>
            <a:srgbClr val="ffff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1" name="Picture 19"/>
          <p:cNvPicPr>
            <a:picLocks noChangeAspect="1"/>
          </p:cNvPicPr>
          <p:nvPr/>
        </p:nvPicPr>
        <p:blipFill rotWithShape="1">
          <a:blip r:embed="rId19"/>
          <a:stretch>
            <a:fillRect/>
          </a:stretch>
        </p:blipFill>
        <p:spPr>
          <a:xfrm>
            <a:off x="10451084" y="3480102"/>
            <a:ext cx="1333500" cy="1333500"/>
          </a:xfrm>
          <a:prstGeom prst="rect">
            <a:avLst/>
          </a:prstGeom>
        </p:spPr>
      </p:pic>
      <p:pic>
        <p:nvPicPr>
          <p:cNvPr id="182" name="Picture 20"/>
          <p:cNvPicPr>
            <a:picLocks noChangeAspect="1"/>
          </p:cNvPicPr>
          <p:nvPr/>
        </p:nvPicPr>
        <p:blipFill rotWithShape="1">
          <a:blip r:embed="rId20"/>
          <a:stretch>
            <a:fillRect/>
          </a:stretch>
        </p:blipFill>
        <p:spPr>
          <a:xfrm>
            <a:off x="10451084" y="5625730"/>
            <a:ext cx="1333500" cy="1333500"/>
          </a:xfrm>
          <a:prstGeom prst="rect">
            <a:avLst/>
          </a:prstGeom>
        </p:spPr>
      </p:pic>
      <p:pic>
        <p:nvPicPr>
          <p:cNvPr id="183" name="Picture 21"/>
          <p:cNvPicPr>
            <a:picLocks noChangeAspect="1"/>
          </p:cNvPicPr>
          <p:nvPr/>
        </p:nvPicPr>
        <p:blipFill rotWithShape="1">
          <a:blip r:embed="rId21"/>
          <a:stretch>
            <a:fillRect/>
          </a:stretch>
        </p:blipFill>
        <p:spPr>
          <a:xfrm>
            <a:off x="10451084" y="7771359"/>
            <a:ext cx="1333500" cy="1333500"/>
          </a:xfrm>
          <a:prstGeom prst="rect">
            <a:avLst/>
          </a:prstGeom>
        </p:spPr>
      </p:pic>
      <p:pic>
        <p:nvPicPr>
          <p:cNvPr id="184" name="Picture 2"/>
          <p:cNvPicPr>
            <a:picLocks noChangeAspect="1"/>
          </p:cNvPicPr>
          <p:nvPr/>
        </p:nvPicPr>
        <p:blipFill rotWithShape="1">
          <a:blip r:embed="rId22"/>
          <a:stretch>
            <a:fillRect/>
          </a:stretch>
        </p:blipFill>
        <p:spPr>
          <a:xfrm>
            <a:off x="10515600" y="3525708"/>
            <a:ext cx="1252360" cy="1252360"/>
          </a:xfrm>
          <a:prstGeom prst="rect">
            <a:avLst/>
          </a:prstGeom>
        </p:spPr>
      </p:pic>
      <p:pic>
        <p:nvPicPr>
          <p:cNvPr id="185" name="Picture 3"/>
          <p:cNvPicPr>
            <a:picLocks noChangeAspect="1"/>
          </p:cNvPicPr>
          <p:nvPr/>
        </p:nvPicPr>
        <p:blipFill rotWithShape="1">
          <a:blip r:embed="rId23"/>
          <a:stretch>
            <a:fillRect/>
          </a:stretch>
        </p:blipFill>
        <p:spPr>
          <a:xfrm>
            <a:off x="10563071" y="5655263"/>
            <a:ext cx="1151635" cy="1151635"/>
          </a:xfrm>
          <a:prstGeom prst="rect">
            <a:avLst/>
          </a:prstGeom>
        </p:spPr>
      </p:pic>
      <p:pic>
        <p:nvPicPr>
          <p:cNvPr id="186" name="Picture 4"/>
          <p:cNvPicPr>
            <a:picLocks noChangeAspect="1"/>
          </p:cNvPicPr>
          <p:nvPr/>
        </p:nvPicPr>
        <p:blipFill rotWithShape="1">
          <a:blip r:embed="rId24"/>
          <a:stretch>
            <a:fillRect/>
          </a:stretch>
        </p:blipFill>
        <p:spPr>
          <a:xfrm>
            <a:off x="10608826" y="8092251"/>
            <a:ext cx="1045956" cy="678234"/>
          </a:xfrm>
          <a:prstGeom prst="rect">
            <a:avLst/>
          </a:prstGeom>
        </p:spPr>
      </p:pic>
      <p:grpSp>
        <p:nvGrpSpPr>
          <p:cNvPr id="187" name="그룹 137"/>
          <p:cNvGrpSpPr/>
          <p:nvPr/>
        </p:nvGrpSpPr>
        <p:grpSpPr>
          <a:xfrm rot="0">
            <a:off x="12152884" y="3649356"/>
            <a:ext cx="5422900" cy="964881"/>
            <a:chOff x="11824716" y="3917052"/>
            <a:chExt cx="5422900" cy="964881"/>
          </a:xfrm>
        </p:grpSpPr>
        <p:sp>
          <p:nvSpPr>
            <p:cNvPr id="188" name="TextBox 130"/>
            <p:cNvSpPr txBox="1"/>
            <p:nvPr/>
          </p:nvSpPr>
          <p:spPr>
            <a:xfrm>
              <a:off x="11849100" y="3917052"/>
              <a:ext cx="4279900" cy="574356"/>
            </a:xfrm>
            <a:prstGeom prst="rect">
              <a:avLst/>
            </a:prstGeom>
            <a:noFill/>
          </p:spPr>
          <p:txBody>
            <a:bodyPr wrap="square">
              <a:spAutoFit/>
            </a:bodyPr>
            <a:lstStyle/>
            <a:p>
              <a:pPr lvl="0">
                <a:defRPr/>
              </a:pPr>
              <a:r>
                <a:rPr lang="ko-KR" altLang="en-US" sz="3200">
                  <a:latin typeface="Pretendard SemiBold"/>
                  <a:ea typeface="Pretendard SemiBold"/>
                  <a:cs typeface="Pretendard SemiBold"/>
                </a:rPr>
                <a:t>육아 비용 부담 증가</a:t>
              </a:r>
              <a:endParaRPr lang="ko-KR" altLang="en-US" sz="3200">
                <a:latin typeface="Pretendard SemiBold"/>
                <a:ea typeface="Pretendard SemiBold"/>
                <a:cs typeface="Pretendard SemiBold"/>
              </a:endParaRPr>
            </a:p>
          </p:txBody>
        </p:sp>
        <p:sp>
          <p:nvSpPr>
            <p:cNvPr id="189" name="TextBox 136"/>
            <p:cNvSpPr txBox="1"/>
            <p:nvPr/>
          </p:nvSpPr>
          <p:spPr>
            <a:xfrm>
              <a:off x="11824716" y="4492271"/>
              <a:ext cx="5422900" cy="389662"/>
            </a:xfrm>
            <a:prstGeom prst="rect">
              <a:avLst/>
            </a:prstGeom>
            <a:noFill/>
          </p:spPr>
          <p:txBody>
            <a:bodyPr wrap="square">
              <a:spAutoFit/>
            </a:bodyPr>
            <a:lstStyle/>
            <a:p>
              <a:pPr lvl="0">
                <a:defRPr/>
              </a:pPr>
              <a:r>
                <a:rPr lang="ko-KR" altLang="en-US" sz="2000">
                  <a:latin typeface="Pretendard Medium"/>
                  <a:ea typeface="Pretendard Medium"/>
                  <a:cs typeface="Pretendard Light"/>
                </a:rPr>
                <a:t>높은 가격과 짧은 사용 기간</a:t>
              </a:r>
              <a:endParaRPr lang="en-US" altLang="ko-KR" sz="2000">
                <a:latin typeface="Pretendard Medium"/>
                <a:ea typeface="Pretendard Medium"/>
                <a:cs typeface="Pretendard Light"/>
              </a:endParaRPr>
            </a:p>
          </p:txBody>
        </p:sp>
      </p:grpSp>
      <p:sp>
        <p:nvSpPr>
          <p:cNvPr id="190" name="TextBox 136"/>
          <p:cNvSpPr txBox="1"/>
          <p:nvPr/>
        </p:nvSpPr>
        <p:spPr>
          <a:xfrm>
            <a:off x="12152884" y="4224575"/>
            <a:ext cx="5422900" cy="389662"/>
          </a:xfrm>
          <a:prstGeom prst="rect">
            <a:avLst/>
          </a:prstGeom>
          <a:noFill/>
        </p:spPr>
        <p:txBody>
          <a:bodyPr wrap="square">
            <a:spAutoFit/>
          </a:bodyPr>
          <a:lstStyle/>
          <a:p>
            <a:pPr lvl="0">
              <a:defRPr/>
            </a:pPr>
            <a:r>
              <a:rPr lang="ko-KR" altLang="en-US" sz="2000">
                <a:latin typeface="Pretendard Medium"/>
                <a:ea typeface="Pretendard Medium"/>
                <a:cs typeface="Pretendard Light"/>
              </a:rPr>
              <a:t>높은 가격과 짧은 사용 기간</a:t>
            </a:r>
            <a:endParaRPr lang="en-US" altLang="ko-KR" sz="2000">
              <a:latin typeface="Pretendard Medium"/>
              <a:ea typeface="Pretendard Medium"/>
              <a:cs typeface="Pretendard Light"/>
            </a:endParaRPr>
          </a:p>
        </p:txBody>
      </p:sp>
      <p:sp>
        <p:nvSpPr>
          <p:cNvPr id="191" name="TextBox 139"/>
          <p:cNvSpPr txBox="1"/>
          <p:nvPr/>
        </p:nvSpPr>
        <p:spPr>
          <a:xfrm>
            <a:off x="12201652" y="5755959"/>
            <a:ext cx="4279900" cy="569351"/>
          </a:xfrm>
          <a:prstGeom prst="rect">
            <a:avLst/>
          </a:prstGeom>
          <a:noFill/>
        </p:spPr>
        <p:txBody>
          <a:bodyPr wrap="square">
            <a:spAutoFit/>
          </a:bodyPr>
          <a:lstStyle/>
          <a:p>
            <a:pPr lvl="0">
              <a:defRPr/>
            </a:pPr>
            <a:r>
              <a:rPr lang="ko-KR" altLang="en-US" sz="3200">
                <a:latin typeface="Pretendard SemiBold"/>
                <a:ea typeface="Pretendard SemiBold"/>
                <a:cs typeface="Pretendard SemiBold"/>
              </a:rPr>
              <a:t>보관 공간 부족</a:t>
            </a:r>
            <a:endParaRPr lang="ko-KR" altLang="en-US" sz="3200">
              <a:latin typeface="Pretendard SemiBold"/>
              <a:ea typeface="Pretendard SemiBold"/>
              <a:cs typeface="Pretendard SemiBold"/>
            </a:endParaRPr>
          </a:p>
        </p:txBody>
      </p:sp>
      <p:sp>
        <p:nvSpPr>
          <p:cNvPr id="192" name="TextBox 140"/>
          <p:cNvSpPr txBox="1"/>
          <p:nvPr/>
        </p:nvSpPr>
        <p:spPr>
          <a:xfrm>
            <a:off x="12177268" y="6331179"/>
            <a:ext cx="5563616" cy="400110"/>
          </a:xfrm>
          <a:prstGeom prst="rect">
            <a:avLst/>
          </a:prstGeom>
          <a:noFill/>
        </p:spPr>
        <p:txBody>
          <a:bodyPr wrap="square">
            <a:spAutoFit/>
          </a:bodyPr>
          <a:lstStyle/>
          <a:p>
            <a:pPr lvl="0">
              <a:defRPr/>
            </a:pPr>
            <a:r>
              <a:rPr lang="ko-KR" altLang="en-US" sz="2000">
                <a:latin typeface="Pretendard Medium"/>
                <a:ea typeface="Pretendard Medium"/>
                <a:cs typeface="Pretendard Light"/>
              </a:rPr>
              <a:t>한정된 가정 내 수납공간 부족 문제</a:t>
            </a:r>
            <a:endParaRPr lang="en-US" altLang="ko-KR" sz="2000">
              <a:latin typeface="Pretendard Medium"/>
              <a:ea typeface="Pretendard Medium"/>
              <a:cs typeface="Pretendard Light"/>
            </a:endParaRPr>
          </a:p>
        </p:txBody>
      </p:sp>
      <p:sp>
        <p:nvSpPr>
          <p:cNvPr id="193" name="TextBox 142"/>
          <p:cNvSpPr txBox="1"/>
          <p:nvPr/>
        </p:nvSpPr>
        <p:spPr>
          <a:xfrm>
            <a:off x="12226036" y="8000654"/>
            <a:ext cx="4279900" cy="569351"/>
          </a:xfrm>
          <a:prstGeom prst="rect">
            <a:avLst/>
          </a:prstGeom>
          <a:noFill/>
        </p:spPr>
        <p:txBody>
          <a:bodyPr wrap="square">
            <a:spAutoFit/>
          </a:bodyPr>
          <a:lstStyle/>
          <a:p>
            <a:pPr lvl="0">
              <a:defRPr/>
            </a:pPr>
            <a:r>
              <a:rPr lang="ko-KR" altLang="en-US" sz="3200">
                <a:latin typeface="Pretendard SemiBold"/>
                <a:ea typeface="Pretendard SemiBold"/>
                <a:cs typeface="Pretendard SemiBold"/>
              </a:rPr>
              <a:t>방문 대여 시스템의 한계</a:t>
            </a:r>
            <a:endParaRPr lang="ko-KR" altLang="en-US" sz="3200">
              <a:latin typeface="Pretendard SemiBold"/>
              <a:ea typeface="Pretendard SemiBold"/>
              <a:cs typeface="Pretendard SemiBold"/>
            </a:endParaRPr>
          </a:p>
        </p:txBody>
      </p:sp>
      <p:sp>
        <p:nvSpPr>
          <p:cNvPr id="194" name="TextBox 143"/>
          <p:cNvSpPr txBox="1"/>
          <p:nvPr/>
        </p:nvSpPr>
        <p:spPr>
          <a:xfrm>
            <a:off x="12226036" y="8523840"/>
            <a:ext cx="5539232" cy="400110"/>
          </a:xfrm>
          <a:prstGeom prst="rect">
            <a:avLst/>
          </a:prstGeom>
          <a:noFill/>
        </p:spPr>
        <p:txBody>
          <a:bodyPr wrap="square">
            <a:spAutoFit/>
          </a:bodyPr>
          <a:lstStyle/>
          <a:p>
            <a:pPr lvl="0">
              <a:defRPr/>
            </a:pPr>
            <a:r>
              <a:rPr lang="ko-KR" altLang="en-US" sz="2000">
                <a:latin typeface="Pretendard Medium"/>
                <a:ea typeface="Pretendard Medium"/>
                <a:cs typeface="Pretendard Light"/>
              </a:rPr>
              <a:t>접근성</a:t>
            </a:r>
            <a:r>
              <a:rPr lang="en-US" altLang="ko-KR" sz="2000">
                <a:latin typeface="Pretendard Medium"/>
                <a:ea typeface="Pretendard Medium"/>
                <a:cs typeface="Pretendard Light"/>
              </a:rPr>
              <a:t> </a:t>
            </a:r>
            <a:r>
              <a:rPr lang="ko-KR" altLang="en-US" sz="2000">
                <a:latin typeface="Pretendard Medium"/>
                <a:ea typeface="Pretendard Medium"/>
                <a:cs typeface="Pretendard Light"/>
              </a:rPr>
              <a:t>및</a:t>
            </a:r>
            <a:r>
              <a:rPr lang="en-US" altLang="ko-KR" sz="2000">
                <a:latin typeface="Pretendard Medium"/>
                <a:ea typeface="Pretendard Medium"/>
                <a:cs typeface="Pretendard Light"/>
              </a:rPr>
              <a:t> </a:t>
            </a:r>
            <a:r>
              <a:rPr lang="ko-KR" altLang="en-US" sz="2000">
                <a:latin typeface="Pretendard Medium"/>
                <a:ea typeface="Pretendard Medium"/>
                <a:cs typeface="Pretendard Light"/>
              </a:rPr>
              <a:t>편의성 저하  </a:t>
            </a:r>
            <a:endParaRPr lang="en-US" altLang="ko-KR" sz="2000">
              <a:latin typeface="Pretendard Medium"/>
              <a:ea typeface="Pretendard Medium"/>
              <a:cs typeface="Pretendard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171" name="그룹 170"/>
          <p:cNvGrpSpPr/>
          <p:nvPr/>
        </p:nvGrpSpPr>
        <p:grpSpPr>
          <a:xfrm rot="0">
            <a:off x="0" y="-8255"/>
            <a:ext cx="18288000" cy="2219325"/>
            <a:chOff x="0" y="-8255"/>
            <a:chExt cx="18288000" cy="2219325"/>
          </a:xfrm>
        </p:grpSpPr>
        <p:pic>
          <p:nvPicPr>
            <p:cNvPr id="53" name="Picture 2"/>
            <p:cNvPicPr>
              <a:picLocks noChangeAspect="1"/>
            </p:cNvPicPr>
            <p:nvPr/>
          </p:nvPicPr>
          <p:blipFill rotWithShape="1">
            <a:blip r:embed="rId3"/>
            <a:stretch>
              <a:fillRect/>
            </a:stretch>
          </p:blipFill>
          <p:spPr>
            <a:xfrm>
              <a:off x="-635" y="-8255"/>
              <a:ext cx="18288000" cy="926465"/>
            </a:xfrm>
            <a:prstGeom prst="rect">
              <a:avLst/>
            </a:prstGeom>
          </p:spPr>
        </p:pic>
        <p:pic>
          <p:nvPicPr>
            <p:cNvPr id="54" name="Picture 3"/>
            <p:cNvPicPr>
              <a:picLocks noChangeAspect="1"/>
            </p:cNvPicPr>
            <p:nvPr/>
          </p:nvPicPr>
          <p:blipFill rotWithShape="1">
            <a:blip r:embed="rId4"/>
            <a:stretch>
              <a:fillRect/>
            </a:stretch>
          </p:blipFill>
          <p:spPr>
            <a:xfrm>
              <a:off x="0" y="802640"/>
              <a:ext cx="18288000" cy="1284605"/>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rot="0">
              <a:off x="16687800" y="283210"/>
              <a:ext cx="939800" cy="228600"/>
              <a:chOff x="16687800" y="283210"/>
              <a:chExt cx="939800" cy="228600"/>
            </a:xfrm>
          </p:grpSpPr>
          <p:pic>
            <p:nvPicPr>
              <p:cNvPr id="63" name="Picture 9"/>
              <p:cNvPicPr>
                <a:picLocks noChangeAspect="1"/>
              </p:cNvPicPr>
              <p:nvPr/>
            </p:nvPicPr>
            <p:blipFill rotWithShape="1">
              <a:blip r:embed="rId7"/>
              <a:stretch>
                <a:fillRect/>
              </a:stretch>
            </p:blipFill>
            <p:spPr>
              <a:xfrm>
                <a:off x="17399000" y="283210"/>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3210"/>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3210"/>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220"/>
              <a:ext cx="1130300" cy="2057400"/>
            </a:xfrm>
            <a:prstGeom prst="rect">
              <a:avLst/>
            </a:prstGeom>
          </p:spPr>
        </p:pic>
        <p:sp>
          <p:nvSpPr>
            <p:cNvPr id="168" name="TextBox 167"/>
            <p:cNvSpPr txBox="1"/>
            <p:nvPr/>
          </p:nvSpPr>
          <p:spPr>
            <a:xfrm>
              <a:off x="660400" y="985520"/>
              <a:ext cx="3911600" cy="908050"/>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기획 의도</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505" y="245110"/>
            <a:ext cx="2118995" cy="40005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01. </a:t>
            </a:r>
            <a:endParaRPr lang="ko-KR" altLang="en-US" sz="2000">
              <a:latin typeface="Pretendard Light"/>
              <a:ea typeface="Pretendard Light"/>
              <a:cs typeface="Pretendard Light"/>
            </a:endParaRPr>
          </a:p>
        </p:txBody>
      </p:sp>
      <p:grpSp>
        <p:nvGrpSpPr>
          <p:cNvPr id="145" name="그룹 144"/>
          <p:cNvGrpSpPr/>
          <p:nvPr/>
        </p:nvGrpSpPr>
        <p:grpSpPr>
          <a:xfrm rot="0">
            <a:off x="1370330" y="2955089"/>
            <a:ext cx="16205200" cy="6429576"/>
            <a:chOff x="1370330" y="2955089"/>
            <a:chExt cx="16205200" cy="6429576"/>
          </a:xfrm>
        </p:grpSpPr>
        <p:pic>
          <p:nvPicPr>
            <p:cNvPr id="3" name="Picture 2"/>
            <p:cNvPicPr>
              <a:picLocks noChangeAspect="1"/>
            </p:cNvPicPr>
            <p:nvPr/>
          </p:nvPicPr>
          <p:blipFill rotWithShape="1">
            <a:blip r:embed="rId11"/>
            <a:stretch>
              <a:fillRect/>
            </a:stretch>
          </p:blipFill>
          <p:spPr>
            <a:xfrm>
              <a:off x="9765030" y="3021330"/>
              <a:ext cx="7810500" cy="1943100"/>
            </a:xfrm>
            <a:prstGeom prst="rect">
              <a:avLst/>
            </a:prstGeom>
          </p:spPr>
        </p:pic>
        <p:pic>
          <p:nvPicPr>
            <p:cNvPr id="4" name="Picture 3"/>
            <p:cNvPicPr>
              <a:picLocks noChangeAspect="1"/>
            </p:cNvPicPr>
            <p:nvPr/>
          </p:nvPicPr>
          <p:blipFill rotWithShape="1">
            <a:blip r:embed="rId12"/>
            <a:stretch>
              <a:fillRect/>
            </a:stretch>
          </p:blipFill>
          <p:spPr>
            <a:xfrm>
              <a:off x="9765030" y="5231130"/>
              <a:ext cx="7810500" cy="1943100"/>
            </a:xfrm>
            <a:prstGeom prst="rect">
              <a:avLst/>
            </a:prstGeom>
          </p:spPr>
        </p:pic>
        <p:pic>
          <p:nvPicPr>
            <p:cNvPr id="5" name="Picture 4"/>
            <p:cNvPicPr>
              <a:picLocks noChangeAspect="1"/>
            </p:cNvPicPr>
            <p:nvPr/>
          </p:nvPicPr>
          <p:blipFill rotWithShape="1">
            <a:blip r:embed="rId13"/>
            <a:stretch>
              <a:fillRect/>
            </a:stretch>
          </p:blipFill>
          <p:spPr>
            <a:xfrm>
              <a:off x="9765030" y="7440930"/>
              <a:ext cx="7810500" cy="1943100"/>
            </a:xfrm>
            <a:prstGeom prst="rect">
              <a:avLst/>
            </a:prstGeom>
          </p:spPr>
        </p:pic>
        <p:pic>
          <p:nvPicPr>
            <p:cNvPr id="6" name="Picture 12"/>
            <p:cNvPicPr>
              <a:picLocks noChangeAspect="1"/>
            </p:cNvPicPr>
            <p:nvPr/>
          </p:nvPicPr>
          <p:blipFill rotWithShape="1">
            <a:blip r:embed="rId14"/>
            <a:stretch>
              <a:fillRect/>
            </a:stretch>
          </p:blipFill>
          <p:spPr>
            <a:xfrm>
              <a:off x="1370330" y="5568315"/>
              <a:ext cx="8115300" cy="3816350"/>
            </a:xfrm>
            <a:prstGeom prst="rect">
              <a:avLst/>
            </a:prstGeom>
          </p:spPr>
        </p:pic>
        <p:sp>
          <p:nvSpPr>
            <p:cNvPr id="62" name="TextBox 61"/>
            <p:cNvSpPr txBox="1"/>
            <p:nvPr/>
          </p:nvSpPr>
          <p:spPr>
            <a:xfrm>
              <a:off x="2994660" y="6541135"/>
              <a:ext cx="4318000" cy="753110"/>
            </a:xfrm>
            <a:prstGeom prst="rect">
              <a:avLst/>
            </a:prstGeom>
            <a:noFill/>
          </p:spPr>
          <p:txBody>
            <a:bodyPr wrap="square">
              <a:spAutoFit/>
            </a:bodyPr>
            <a:lstStyle/>
            <a:p>
              <a:pPr algn="ctr">
                <a:defRPr/>
              </a:pPr>
              <a:r>
                <a:rPr lang="ko-KR" altLang="en-US" sz="4400">
                  <a:solidFill>
                    <a:srgbClr val="ff0000"/>
                  </a:solidFill>
                  <a:latin typeface="Pretendard ExtraBold"/>
                  <a:ea typeface="Pretendard ExtraBold"/>
                  <a:cs typeface="Pretendard Variable ExtraBold"/>
                </a:rPr>
                <a:t>관련 자료 첨부</a:t>
              </a:r>
              <a:endParaRPr lang="ko-KR" altLang="en-US" sz="4400">
                <a:solidFill>
                  <a:srgbClr val="ff0000"/>
                </a:solidFill>
                <a:latin typeface="Pretendard ExtraBold"/>
                <a:ea typeface="Pretendard ExtraBold"/>
                <a:cs typeface="Pretendard Variable ExtraBold"/>
              </a:endParaRPr>
            </a:p>
          </p:txBody>
        </p:sp>
        <p:sp>
          <p:nvSpPr>
            <p:cNvPr id="134" name="TextBox 133"/>
            <p:cNvSpPr txBox="1"/>
            <p:nvPr/>
          </p:nvSpPr>
          <p:spPr>
            <a:xfrm>
              <a:off x="1370330" y="2955089"/>
              <a:ext cx="6326505" cy="751840"/>
            </a:xfrm>
            <a:prstGeom prst="rect">
              <a:avLst/>
            </a:prstGeom>
            <a:noFill/>
          </p:spPr>
          <p:txBody>
            <a:bodyPr vert="horz" wrap="square" lIns="91440" tIns="45720" rIns="91440" bIns="45720" anchor="t">
              <a:spAutoFit/>
            </a:bodyPr>
            <a:lstStyle/>
            <a:p>
              <a:pPr marL="0" indent="0">
                <a:buFontTx/>
                <a:buNone/>
                <a:defRPr/>
              </a:pPr>
              <a:r>
                <a:rPr lang="en-US" altLang="ko-KR" sz="4400">
                  <a:latin typeface="Pretendard ExtraBold"/>
                  <a:ea typeface="Pretendard ExtraBold"/>
                  <a:cs typeface="Pretendard Variable ExtraBold"/>
                </a:rPr>
                <a:t>3) </a:t>
              </a:r>
              <a:r>
                <a:rPr lang="ko-KR" altLang="en-US" sz="4400">
                  <a:latin typeface="Pretendard ExtraBold"/>
                  <a:ea typeface="Pretendard ExtraBold"/>
                  <a:cs typeface="Pretendard Variable ExtraBold"/>
                </a:rPr>
                <a:t>방문 대여 시스템의 한계</a:t>
              </a:r>
              <a:endParaRPr lang="ko-KR" altLang="en-US" sz="4400">
                <a:latin typeface="Pretendard ExtraBold"/>
                <a:ea typeface="Pretendard ExtraBold"/>
                <a:cs typeface="Pretendard Variable ExtraBold"/>
              </a:endParaRPr>
            </a:p>
          </p:txBody>
        </p:sp>
        <p:sp>
          <p:nvSpPr>
            <p:cNvPr id="135" name="TextBox 134"/>
            <p:cNvSpPr txBox="1"/>
            <p:nvPr/>
          </p:nvSpPr>
          <p:spPr>
            <a:xfrm>
              <a:off x="1370330" y="3782538"/>
              <a:ext cx="8115935" cy="1368425"/>
            </a:xfrm>
            <a:prstGeom prst="rect">
              <a:avLst/>
            </a:prstGeom>
            <a:noFill/>
          </p:spPr>
          <p:txBody>
            <a:bodyPr vert="horz" wrap="square" lIns="36195" tIns="45720" rIns="36195" bIns="45720" anchor="ctr">
              <a:spAutoFit/>
            </a:bodyPr>
            <a:lstStyle/>
            <a:p>
              <a:pPr marL="0" indent="0" algn="just">
                <a:buFontTx/>
                <a:buNone/>
                <a:defRPr/>
              </a:pPr>
              <a:r>
                <a:rPr lang="ko-KR" altLang="en-US" sz="2800">
                  <a:solidFill>
                    <a:srgbClr val="000000"/>
                  </a:solidFill>
                  <a:latin typeface="Pretendard Medium"/>
                  <a:ea typeface="Pretendard Medium"/>
                  <a:cs typeface="Pretendard Light"/>
                </a:rPr>
                <a:t> </a:t>
              </a:r>
              <a:r>
                <a:rPr lang="ko-KR" altLang="en-US" sz="2800">
                  <a:latin typeface="Pretendard Medium"/>
                  <a:ea typeface="Pretendard Medium"/>
                  <a:cs typeface="Pretendard Light"/>
                </a:rPr>
                <a:t>기존 방문 대여 시스템은 접근성이 낮고</a:t>
              </a:r>
              <a:r>
                <a:rPr lang="en-US" altLang="ko-KR" sz="2800">
                  <a:latin typeface="Pretendard Medium"/>
                  <a:ea typeface="Pretendard Medium"/>
                  <a:cs typeface="Pretendard Light"/>
                </a:rPr>
                <a:t>, </a:t>
              </a:r>
              <a:r>
                <a:rPr lang="ko-KR" altLang="en-US" sz="2800">
                  <a:latin typeface="Pretendard Medium"/>
                  <a:ea typeface="Pretendard Medium"/>
                  <a:cs typeface="Pretendard Light"/>
                </a:rPr>
                <a:t>품목이 지역마다 달라 원하는 물품을 찾기 어렵다</a:t>
              </a:r>
              <a:r>
                <a:rPr lang="en-US" altLang="ko-KR" sz="2800">
                  <a:latin typeface="Pretendard Medium"/>
                  <a:ea typeface="Pretendard Medium"/>
                  <a:cs typeface="Pretendard Light"/>
                </a:rPr>
                <a:t>. </a:t>
              </a:r>
              <a:r>
                <a:rPr lang="ko-KR" altLang="en-US" sz="2800">
                  <a:latin typeface="Pretendard Medium"/>
                  <a:ea typeface="Pretendard Medium"/>
                  <a:cs typeface="Pretendard Light"/>
                </a:rPr>
                <a:t>기존 대여 서비스도 지리적 접근성과 서비스 품질에 대한 불만이 제기되고 있다</a:t>
              </a:r>
              <a:r>
                <a:rPr lang="en-US" altLang="ko-KR" sz="2800">
                  <a:latin typeface="Pretendard Medium"/>
                  <a:ea typeface="Pretendard Medium"/>
                  <a:cs typeface="Pretendard Light"/>
                </a:rPr>
                <a:t>.</a:t>
              </a:r>
              <a:endParaRPr lang="ko-KR" altLang="en-US" sz="2800">
                <a:latin typeface="Pretendard Medium"/>
                <a:ea typeface="Pretendard Medium"/>
                <a:cs typeface="Pretendard Light"/>
              </a:endParaRPr>
            </a:p>
          </p:txBody>
        </p:sp>
      </p:grpSp>
      <p:sp>
        <p:nvSpPr>
          <p:cNvPr id="11" name="TextBox 10"/>
          <p:cNvSpPr txBox="1"/>
          <p:nvPr/>
        </p:nvSpPr>
        <p:spPr>
          <a:xfrm>
            <a:off x="3454400" y="1098550"/>
            <a:ext cx="3911600" cy="708025"/>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추진 배경</a:t>
            </a:r>
            <a:endParaRPr lang="ko-KR" altLang="en-US" sz="4000">
              <a:latin typeface="Pretendard ExtraBold"/>
              <a:ea typeface="Pretendard ExtraBold"/>
              <a:cs typeface="Pretendard Variable ExtraBold"/>
            </a:endParaRPr>
          </a:p>
        </p:txBody>
      </p:sp>
      <p:pic>
        <p:nvPicPr>
          <p:cNvPr id="13" name="그림 12" descr="/temp/image53.png"/>
          <p:cNvPicPr>
            <a:picLocks noChangeAspect="1"/>
          </p:cNvPicPr>
          <p:nvPr/>
        </p:nvPicPr>
        <p:blipFill rotWithShape="1">
          <a:blip r:embed="rId15"/>
          <a:stretch>
            <a:fillRect/>
          </a:stretch>
        </p:blipFill>
        <p:spPr>
          <a:xfrm>
            <a:off x="1370330" y="5294719"/>
            <a:ext cx="8115935" cy="4089947"/>
          </a:xfrm>
          <a:prstGeom prst="rect">
            <a:avLst/>
          </a:prstGeom>
          <a:noFill/>
          <a:ln cap="flat" cmpd="sng">
            <a:solidFill>
              <a:schemeClr val="tx1">
                <a:alpha val="100000"/>
              </a:schemeClr>
            </a:solidFill>
            <a:prstDash val="solid"/>
          </a:ln>
        </p:spPr>
      </p:pic>
      <p:sp>
        <p:nvSpPr>
          <p:cNvPr id="14" name="직사각형 13"/>
          <p:cNvSpPr/>
          <p:nvPr/>
        </p:nvSpPr>
        <p:spPr>
          <a:xfrm>
            <a:off x="6887845" y="5823981"/>
            <a:ext cx="1341755" cy="365125"/>
          </a:xfrm>
          <a:prstGeom prst="rect">
            <a:avLst/>
          </a:prstGeom>
          <a:solidFill>
            <a:srgbClr val="ffff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직사각형 16"/>
          <p:cNvSpPr/>
          <p:nvPr/>
        </p:nvSpPr>
        <p:spPr>
          <a:xfrm>
            <a:off x="5464810" y="6353244"/>
            <a:ext cx="2037080" cy="390525"/>
          </a:xfrm>
          <a:prstGeom prst="rect">
            <a:avLst/>
          </a:prstGeom>
          <a:solidFill>
            <a:srgbClr val="ffff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2" name="Picture 2"/>
          <p:cNvPicPr>
            <a:picLocks noChangeAspect="1"/>
          </p:cNvPicPr>
          <p:nvPr/>
        </p:nvPicPr>
        <p:blipFill rotWithShape="1">
          <a:blip r:embed="rId16"/>
          <a:stretch>
            <a:fillRect/>
          </a:stretch>
        </p:blipFill>
        <p:spPr>
          <a:xfrm>
            <a:off x="10334129" y="3210659"/>
            <a:ext cx="1567409" cy="1567409"/>
          </a:xfrm>
          <a:prstGeom prst="rect">
            <a:avLst/>
          </a:prstGeom>
        </p:spPr>
      </p:pic>
      <p:pic>
        <p:nvPicPr>
          <p:cNvPr id="173" name="Picture 4"/>
          <p:cNvPicPr>
            <a:picLocks noChangeAspect="1"/>
          </p:cNvPicPr>
          <p:nvPr/>
        </p:nvPicPr>
        <p:blipFill rotWithShape="1">
          <a:blip r:embed="rId17"/>
          <a:stretch>
            <a:fillRect/>
          </a:stretch>
        </p:blipFill>
        <p:spPr>
          <a:xfrm>
            <a:off x="10608826" y="8161147"/>
            <a:ext cx="1045956" cy="678234"/>
          </a:xfrm>
          <a:prstGeom prst="rect">
            <a:avLst/>
          </a:prstGeom>
        </p:spPr>
      </p:pic>
      <p:pic>
        <p:nvPicPr>
          <p:cNvPr id="174" name="Picture 19"/>
          <p:cNvPicPr>
            <a:picLocks noChangeAspect="1"/>
          </p:cNvPicPr>
          <p:nvPr/>
        </p:nvPicPr>
        <p:blipFill rotWithShape="1">
          <a:blip r:embed="rId18"/>
          <a:stretch>
            <a:fillRect/>
          </a:stretch>
        </p:blipFill>
        <p:spPr>
          <a:xfrm>
            <a:off x="10451084" y="3480102"/>
            <a:ext cx="1333500" cy="1333500"/>
          </a:xfrm>
          <a:prstGeom prst="rect">
            <a:avLst/>
          </a:prstGeom>
        </p:spPr>
      </p:pic>
      <p:pic>
        <p:nvPicPr>
          <p:cNvPr id="175" name="Picture 20"/>
          <p:cNvPicPr>
            <a:picLocks noChangeAspect="1"/>
          </p:cNvPicPr>
          <p:nvPr/>
        </p:nvPicPr>
        <p:blipFill rotWithShape="1">
          <a:blip r:embed="rId19"/>
          <a:stretch>
            <a:fillRect/>
          </a:stretch>
        </p:blipFill>
        <p:spPr>
          <a:xfrm>
            <a:off x="10451084" y="5625730"/>
            <a:ext cx="1333500" cy="1333500"/>
          </a:xfrm>
          <a:prstGeom prst="rect">
            <a:avLst/>
          </a:prstGeom>
        </p:spPr>
      </p:pic>
      <p:pic>
        <p:nvPicPr>
          <p:cNvPr id="176" name="Picture 21"/>
          <p:cNvPicPr>
            <a:picLocks noChangeAspect="1"/>
          </p:cNvPicPr>
          <p:nvPr/>
        </p:nvPicPr>
        <p:blipFill rotWithShape="1">
          <a:blip r:embed="rId20"/>
          <a:stretch>
            <a:fillRect/>
          </a:stretch>
        </p:blipFill>
        <p:spPr>
          <a:xfrm>
            <a:off x="10451084" y="7771359"/>
            <a:ext cx="1333500" cy="1333500"/>
          </a:xfrm>
          <a:prstGeom prst="rect">
            <a:avLst/>
          </a:prstGeom>
        </p:spPr>
      </p:pic>
      <p:pic>
        <p:nvPicPr>
          <p:cNvPr id="177" name="Picture 2"/>
          <p:cNvPicPr>
            <a:picLocks noChangeAspect="1"/>
          </p:cNvPicPr>
          <p:nvPr/>
        </p:nvPicPr>
        <p:blipFill rotWithShape="1">
          <a:blip r:embed="rId21"/>
          <a:stretch>
            <a:fillRect/>
          </a:stretch>
        </p:blipFill>
        <p:spPr>
          <a:xfrm>
            <a:off x="10515600" y="3525708"/>
            <a:ext cx="1252360" cy="1252360"/>
          </a:xfrm>
          <a:prstGeom prst="rect">
            <a:avLst/>
          </a:prstGeom>
        </p:spPr>
      </p:pic>
      <p:pic>
        <p:nvPicPr>
          <p:cNvPr id="178" name="Picture 3"/>
          <p:cNvPicPr>
            <a:picLocks noChangeAspect="1"/>
          </p:cNvPicPr>
          <p:nvPr/>
        </p:nvPicPr>
        <p:blipFill rotWithShape="1">
          <a:blip r:embed="rId22"/>
          <a:stretch>
            <a:fillRect/>
          </a:stretch>
        </p:blipFill>
        <p:spPr>
          <a:xfrm>
            <a:off x="10563071" y="5655263"/>
            <a:ext cx="1151635" cy="1151635"/>
          </a:xfrm>
          <a:prstGeom prst="rect">
            <a:avLst/>
          </a:prstGeom>
        </p:spPr>
      </p:pic>
      <p:pic>
        <p:nvPicPr>
          <p:cNvPr id="179" name="Picture 4"/>
          <p:cNvPicPr>
            <a:picLocks noChangeAspect="1"/>
          </p:cNvPicPr>
          <p:nvPr/>
        </p:nvPicPr>
        <p:blipFill rotWithShape="1">
          <a:blip r:embed="rId23"/>
          <a:stretch>
            <a:fillRect/>
          </a:stretch>
        </p:blipFill>
        <p:spPr>
          <a:xfrm>
            <a:off x="10608826" y="8092251"/>
            <a:ext cx="1045956" cy="678234"/>
          </a:xfrm>
          <a:prstGeom prst="rect">
            <a:avLst/>
          </a:prstGeom>
        </p:spPr>
      </p:pic>
      <p:grpSp>
        <p:nvGrpSpPr>
          <p:cNvPr id="180" name="그룹 137"/>
          <p:cNvGrpSpPr/>
          <p:nvPr/>
        </p:nvGrpSpPr>
        <p:grpSpPr>
          <a:xfrm rot="0">
            <a:off x="12152884" y="3649356"/>
            <a:ext cx="5422900" cy="964881"/>
            <a:chOff x="11824716" y="3917052"/>
            <a:chExt cx="5422900" cy="964881"/>
          </a:xfrm>
        </p:grpSpPr>
        <p:sp>
          <p:nvSpPr>
            <p:cNvPr id="181" name="TextBox 130"/>
            <p:cNvSpPr txBox="1"/>
            <p:nvPr/>
          </p:nvSpPr>
          <p:spPr>
            <a:xfrm>
              <a:off x="11849100" y="3917052"/>
              <a:ext cx="4279900" cy="574356"/>
            </a:xfrm>
            <a:prstGeom prst="rect">
              <a:avLst/>
            </a:prstGeom>
            <a:noFill/>
          </p:spPr>
          <p:txBody>
            <a:bodyPr wrap="square">
              <a:spAutoFit/>
            </a:bodyPr>
            <a:lstStyle/>
            <a:p>
              <a:pPr lvl="0">
                <a:defRPr/>
              </a:pPr>
              <a:r>
                <a:rPr lang="ko-KR" altLang="en-US" sz="3200">
                  <a:latin typeface="Pretendard SemiBold"/>
                  <a:ea typeface="Pretendard SemiBold"/>
                  <a:cs typeface="Pretendard SemiBold"/>
                </a:rPr>
                <a:t>육아 비용 부담 증가</a:t>
              </a:r>
              <a:endParaRPr lang="ko-KR" altLang="en-US" sz="3200">
                <a:latin typeface="Pretendard SemiBold"/>
                <a:ea typeface="Pretendard SemiBold"/>
                <a:cs typeface="Pretendard SemiBold"/>
              </a:endParaRPr>
            </a:p>
          </p:txBody>
        </p:sp>
        <p:sp>
          <p:nvSpPr>
            <p:cNvPr id="182" name="TextBox 136"/>
            <p:cNvSpPr txBox="1"/>
            <p:nvPr/>
          </p:nvSpPr>
          <p:spPr>
            <a:xfrm>
              <a:off x="11824716" y="4492271"/>
              <a:ext cx="5422900" cy="389662"/>
            </a:xfrm>
            <a:prstGeom prst="rect">
              <a:avLst/>
            </a:prstGeom>
            <a:noFill/>
          </p:spPr>
          <p:txBody>
            <a:bodyPr wrap="square">
              <a:spAutoFit/>
            </a:bodyPr>
            <a:lstStyle/>
            <a:p>
              <a:pPr lvl="0">
                <a:defRPr/>
              </a:pPr>
              <a:r>
                <a:rPr lang="ko-KR" altLang="en-US" sz="2000">
                  <a:latin typeface="Pretendard Medium"/>
                  <a:ea typeface="Pretendard Medium"/>
                  <a:cs typeface="Pretendard Light"/>
                </a:rPr>
                <a:t>높은 가격과 짧은 사용 기간</a:t>
              </a:r>
              <a:endParaRPr lang="en-US" altLang="ko-KR" sz="2000">
                <a:latin typeface="Pretendard Medium"/>
                <a:ea typeface="Pretendard Medium"/>
                <a:cs typeface="Pretendard Light"/>
              </a:endParaRPr>
            </a:p>
          </p:txBody>
        </p:sp>
      </p:grpSp>
      <p:sp>
        <p:nvSpPr>
          <p:cNvPr id="183" name="TextBox 136"/>
          <p:cNvSpPr txBox="1"/>
          <p:nvPr/>
        </p:nvSpPr>
        <p:spPr>
          <a:xfrm>
            <a:off x="12152884" y="4224575"/>
            <a:ext cx="5422900" cy="389662"/>
          </a:xfrm>
          <a:prstGeom prst="rect">
            <a:avLst/>
          </a:prstGeom>
          <a:noFill/>
        </p:spPr>
        <p:txBody>
          <a:bodyPr wrap="square">
            <a:spAutoFit/>
          </a:bodyPr>
          <a:lstStyle/>
          <a:p>
            <a:pPr lvl="0">
              <a:defRPr/>
            </a:pPr>
            <a:r>
              <a:rPr lang="ko-KR" altLang="en-US" sz="2000">
                <a:latin typeface="Pretendard Medium"/>
                <a:ea typeface="Pretendard Medium"/>
                <a:cs typeface="Pretendard Light"/>
              </a:rPr>
              <a:t>높은 가격과 짧은 사용 기간</a:t>
            </a:r>
            <a:endParaRPr lang="en-US" altLang="ko-KR" sz="2000">
              <a:latin typeface="Pretendard Medium"/>
              <a:ea typeface="Pretendard Medium"/>
              <a:cs typeface="Pretendard Light"/>
            </a:endParaRPr>
          </a:p>
        </p:txBody>
      </p:sp>
      <p:sp>
        <p:nvSpPr>
          <p:cNvPr id="184" name="TextBox 139"/>
          <p:cNvSpPr txBox="1"/>
          <p:nvPr/>
        </p:nvSpPr>
        <p:spPr>
          <a:xfrm>
            <a:off x="12201652" y="5755959"/>
            <a:ext cx="4279900" cy="569351"/>
          </a:xfrm>
          <a:prstGeom prst="rect">
            <a:avLst/>
          </a:prstGeom>
          <a:noFill/>
        </p:spPr>
        <p:txBody>
          <a:bodyPr wrap="square">
            <a:spAutoFit/>
          </a:bodyPr>
          <a:lstStyle/>
          <a:p>
            <a:pPr lvl="0">
              <a:defRPr/>
            </a:pPr>
            <a:r>
              <a:rPr lang="ko-KR" altLang="en-US" sz="3200">
                <a:latin typeface="Pretendard SemiBold"/>
                <a:ea typeface="Pretendard SemiBold"/>
                <a:cs typeface="Pretendard SemiBold"/>
              </a:rPr>
              <a:t>보관 공간 부족</a:t>
            </a:r>
            <a:endParaRPr lang="ko-KR" altLang="en-US" sz="3200">
              <a:latin typeface="Pretendard SemiBold"/>
              <a:ea typeface="Pretendard SemiBold"/>
              <a:cs typeface="Pretendard SemiBold"/>
            </a:endParaRPr>
          </a:p>
        </p:txBody>
      </p:sp>
      <p:sp>
        <p:nvSpPr>
          <p:cNvPr id="185" name="TextBox 140"/>
          <p:cNvSpPr txBox="1"/>
          <p:nvPr/>
        </p:nvSpPr>
        <p:spPr>
          <a:xfrm>
            <a:off x="12177268" y="6331179"/>
            <a:ext cx="5563616" cy="400110"/>
          </a:xfrm>
          <a:prstGeom prst="rect">
            <a:avLst/>
          </a:prstGeom>
          <a:noFill/>
        </p:spPr>
        <p:txBody>
          <a:bodyPr wrap="square">
            <a:spAutoFit/>
          </a:bodyPr>
          <a:lstStyle/>
          <a:p>
            <a:pPr lvl="0">
              <a:defRPr/>
            </a:pPr>
            <a:r>
              <a:rPr lang="ko-KR" altLang="en-US" sz="2000">
                <a:latin typeface="Pretendard Medium"/>
                <a:ea typeface="Pretendard Medium"/>
                <a:cs typeface="Pretendard Light"/>
              </a:rPr>
              <a:t>한정된 가정 내 수납공간 부족 문제</a:t>
            </a:r>
            <a:endParaRPr lang="en-US" altLang="ko-KR" sz="2000">
              <a:latin typeface="Pretendard Medium"/>
              <a:ea typeface="Pretendard Medium"/>
              <a:cs typeface="Pretendard Light"/>
            </a:endParaRPr>
          </a:p>
        </p:txBody>
      </p:sp>
      <p:sp>
        <p:nvSpPr>
          <p:cNvPr id="186" name="TextBox 142"/>
          <p:cNvSpPr txBox="1"/>
          <p:nvPr/>
        </p:nvSpPr>
        <p:spPr>
          <a:xfrm>
            <a:off x="12226036" y="8000654"/>
            <a:ext cx="4279900" cy="569351"/>
          </a:xfrm>
          <a:prstGeom prst="rect">
            <a:avLst/>
          </a:prstGeom>
          <a:noFill/>
        </p:spPr>
        <p:txBody>
          <a:bodyPr wrap="square">
            <a:spAutoFit/>
          </a:bodyPr>
          <a:lstStyle/>
          <a:p>
            <a:pPr lvl="0">
              <a:defRPr/>
            </a:pPr>
            <a:r>
              <a:rPr lang="ko-KR" altLang="en-US" sz="3200">
                <a:latin typeface="Pretendard SemiBold"/>
                <a:ea typeface="Pretendard SemiBold"/>
                <a:cs typeface="Pretendard SemiBold"/>
              </a:rPr>
              <a:t>방문 대여 시스템의 한계</a:t>
            </a:r>
            <a:endParaRPr lang="ko-KR" altLang="en-US" sz="3200">
              <a:latin typeface="Pretendard SemiBold"/>
              <a:ea typeface="Pretendard SemiBold"/>
              <a:cs typeface="Pretendard SemiBold"/>
            </a:endParaRPr>
          </a:p>
        </p:txBody>
      </p:sp>
      <p:sp>
        <p:nvSpPr>
          <p:cNvPr id="187" name="TextBox 143"/>
          <p:cNvSpPr txBox="1"/>
          <p:nvPr/>
        </p:nvSpPr>
        <p:spPr>
          <a:xfrm>
            <a:off x="12226036" y="8523840"/>
            <a:ext cx="5539232" cy="400110"/>
          </a:xfrm>
          <a:prstGeom prst="rect">
            <a:avLst/>
          </a:prstGeom>
          <a:noFill/>
        </p:spPr>
        <p:txBody>
          <a:bodyPr wrap="square">
            <a:spAutoFit/>
          </a:bodyPr>
          <a:lstStyle/>
          <a:p>
            <a:pPr lvl="0">
              <a:defRPr/>
            </a:pPr>
            <a:r>
              <a:rPr lang="ko-KR" altLang="en-US" sz="2000">
                <a:latin typeface="Pretendard Medium"/>
                <a:ea typeface="Pretendard Medium"/>
                <a:cs typeface="Pretendard Light"/>
              </a:rPr>
              <a:t>접근성</a:t>
            </a:r>
            <a:r>
              <a:rPr lang="en-US" altLang="ko-KR" sz="2000">
                <a:latin typeface="Pretendard Medium"/>
                <a:ea typeface="Pretendard Medium"/>
                <a:cs typeface="Pretendard Light"/>
              </a:rPr>
              <a:t> </a:t>
            </a:r>
            <a:r>
              <a:rPr lang="ko-KR" altLang="en-US" sz="2000">
                <a:latin typeface="Pretendard Medium"/>
                <a:ea typeface="Pretendard Medium"/>
                <a:cs typeface="Pretendard Light"/>
              </a:rPr>
              <a:t>및</a:t>
            </a:r>
            <a:r>
              <a:rPr lang="en-US" altLang="ko-KR" sz="2000">
                <a:latin typeface="Pretendard Medium"/>
                <a:ea typeface="Pretendard Medium"/>
                <a:cs typeface="Pretendard Light"/>
              </a:rPr>
              <a:t> </a:t>
            </a:r>
            <a:r>
              <a:rPr lang="ko-KR" altLang="en-US" sz="2000">
                <a:latin typeface="Pretendard Medium"/>
                <a:ea typeface="Pretendard Medium"/>
                <a:cs typeface="Pretendard Light"/>
              </a:rPr>
              <a:t>편의성 저하  </a:t>
            </a:r>
            <a:endParaRPr lang="en-US" altLang="ko-KR" sz="2000">
              <a:latin typeface="Pretendard Medium"/>
              <a:ea typeface="Pretendard Medium"/>
              <a:cs typeface="Pretendard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0" y="0"/>
            <a:ext cx="0" cy="0"/>
            <a:chOff x="0" y="0"/>
            <a:chExt cx="0" cy="0"/>
          </a:xfrm>
        </p:grpSpPr>
      </p:grpSp>
      <p:grpSp>
        <p:nvGrpSpPr>
          <p:cNvPr id="10" name="Group 10"/>
          <p:cNvGrpSpPr/>
          <p:nvPr/>
        </p:nvGrpSpPr>
        <p:grpSpPr>
          <a:xfrm>
            <a:off x="0" y="0"/>
            <a:ext cx="0" cy="0"/>
            <a:chOff x="0" y="0"/>
            <a:chExt cx="0" cy="0"/>
          </a:xfrm>
        </p:grpSpPr>
      </p:grpSp>
      <p:grpSp>
        <p:nvGrpSpPr>
          <p:cNvPr id="15" name="Group 15"/>
          <p:cNvGrpSpPr/>
          <p:nvPr/>
        </p:nvGrpSpPr>
        <p:grpSpPr>
          <a:xfrm>
            <a:off x="0" y="0"/>
            <a:ext cx="0" cy="0"/>
            <a:chOff x="0" y="0"/>
            <a:chExt cx="0" cy="0"/>
          </a:xfrm>
        </p:grpSpPr>
      </p:grpSp>
      <p:grpSp>
        <p:nvGrpSpPr>
          <p:cNvPr id="171" name="그룹 170"/>
          <p:cNvGrpSpPr/>
          <p:nvPr/>
        </p:nvGrpSpPr>
        <p:grpSpPr>
          <a:xfrm>
            <a:off x="-2" y="-8530"/>
            <a:ext cx="18288002" cy="2219515"/>
            <a:chOff x="-2" y="-8530"/>
            <a:chExt cx="18288002" cy="2219515"/>
          </a:xfrm>
        </p:grpSpPr>
        <p:pic>
          <p:nvPicPr>
            <p:cNvPr id="53" name="Picture 2"/>
            <p:cNvPicPr>
              <a:picLocks noChangeAspect="1"/>
            </p:cNvPicPr>
            <p:nvPr/>
          </p:nvPicPr>
          <p:blipFill rotWithShape="1">
            <a:blip r:embed="rId3"/>
            <a:stretch>
              <a:fillRect/>
            </a:stretch>
          </p:blipFill>
          <p:spPr>
            <a:xfrm>
              <a:off x="-1" y="-8530"/>
              <a:ext cx="18288000" cy="926592"/>
            </a:xfrm>
            <a:prstGeom prst="rect">
              <a:avLst/>
            </a:prstGeom>
          </p:spPr>
        </p:pic>
        <p:pic>
          <p:nvPicPr>
            <p:cNvPr id="54" name="Picture 3"/>
            <p:cNvPicPr>
              <a:picLocks noChangeAspect="1"/>
            </p:cNvPicPr>
            <p:nvPr/>
          </p:nvPicPr>
          <p:blipFill rotWithShape="1">
            <a:blip r:embed="rId4"/>
            <a:stretch>
              <a:fillRect/>
            </a:stretch>
          </p:blipFill>
          <p:spPr>
            <a:xfrm>
              <a:off x="-2" y="802934"/>
              <a:ext cx="18288000" cy="1284733"/>
            </a:xfrm>
            <a:prstGeom prst="rect">
              <a:avLst/>
            </a:prstGeom>
          </p:spPr>
        </p:pic>
        <p:pic>
          <p:nvPicPr>
            <p:cNvPr id="55" name="Picture 6"/>
            <p:cNvPicPr>
              <a:picLocks noChangeAspect="1"/>
            </p:cNvPicPr>
            <p:nvPr/>
          </p:nvPicPr>
          <p:blipFill rotWithShape="1">
            <a:blip r:embed="rId5"/>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6"/>
            <a:stretch>
              <a:fillRect/>
            </a:stretch>
          </p:blipFill>
          <p:spPr>
            <a:xfrm>
              <a:off x="2527300" y="215900"/>
              <a:ext cx="1143000" cy="584200"/>
            </a:xfrm>
            <a:prstGeom prst="rect">
              <a:avLst/>
            </a:prstGeom>
          </p:spPr>
        </p:pic>
        <p:grpSp>
          <p:nvGrpSpPr>
            <p:cNvPr id="169" name="그룹 168"/>
            <p:cNvGrpSpPr/>
            <p:nvPr/>
          </p:nvGrpSpPr>
          <p:grpSpPr>
            <a:xfrm>
              <a:off x="16687800" y="282902"/>
              <a:ext cx="939800" cy="228600"/>
              <a:chOff x="16687800" y="282902"/>
              <a:chExt cx="939800" cy="228600"/>
            </a:xfrm>
          </p:grpSpPr>
          <p:pic>
            <p:nvPicPr>
              <p:cNvPr id="63" name="Picture 9"/>
              <p:cNvPicPr>
                <a:picLocks noChangeAspect="1"/>
              </p:cNvPicPr>
              <p:nvPr/>
            </p:nvPicPr>
            <p:blipFill rotWithShape="1">
              <a:blip r:embed="rId7"/>
              <a:stretch>
                <a:fillRect/>
              </a:stretch>
            </p:blipFill>
            <p:spPr>
              <a:xfrm>
                <a:off x="17399000" y="282902"/>
                <a:ext cx="228600" cy="228600"/>
              </a:xfrm>
              <a:prstGeom prst="rect">
                <a:avLst/>
              </a:prstGeom>
            </p:spPr>
          </p:pic>
          <p:pic>
            <p:nvPicPr>
              <p:cNvPr id="128" name="Picture 10"/>
              <p:cNvPicPr>
                <a:picLocks noChangeAspect="1"/>
              </p:cNvPicPr>
              <p:nvPr/>
            </p:nvPicPr>
            <p:blipFill rotWithShape="1">
              <a:blip r:embed="rId8"/>
              <a:stretch>
                <a:fillRect/>
              </a:stretch>
            </p:blipFill>
            <p:spPr>
              <a:xfrm>
                <a:off x="17043400" y="282902"/>
                <a:ext cx="228600" cy="228600"/>
              </a:xfrm>
              <a:prstGeom prst="rect">
                <a:avLst/>
              </a:prstGeom>
            </p:spPr>
          </p:pic>
          <p:pic>
            <p:nvPicPr>
              <p:cNvPr id="129" name="Picture 11"/>
              <p:cNvPicPr>
                <a:picLocks noChangeAspect="1"/>
              </p:cNvPicPr>
              <p:nvPr/>
            </p:nvPicPr>
            <p:blipFill rotWithShape="1">
              <a:blip r:embed="rId9"/>
              <a:stretch>
                <a:fillRect/>
              </a:stretch>
            </p:blipFill>
            <p:spPr>
              <a:xfrm>
                <a:off x="16687800" y="282902"/>
                <a:ext cx="228600" cy="228600"/>
              </a:xfrm>
              <a:prstGeom prst="rect">
                <a:avLst/>
              </a:prstGeom>
            </p:spPr>
          </p:pic>
        </p:grpSp>
        <p:pic>
          <p:nvPicPr>
            <p:cNvPr id="130" name="Picture 13"/>
            <p:cNvPicPr>
              <a:picLocks noChangeAspect="1"/>
            </p:cNvPicPr>
            <p:nvPr/>
          </p:nvPicPr>
          <p:blipFill rotWithShape="1">
            <a:blip r:embed="rId10"/>
            <a:stretch>
              <a:fillRect/>
            </a:stretch>
          </p:blipFill>
          <p:spPr>
            <a:xfrm rot="5400000">
              <a:off x="16592550" y="617135"/>
              <a:ext cx="1130300" cy="2057400"/>
            </a:xfrm>
            <a:prstGeom prst="rect">
              <a:avLst/>
            </a:prstGeom>
          </p:spPr>
        </p:pic>
        <p:sp>
          <p:nvSpPr>
            <p:cNvPr id="168" name="TextBox 167"/>
            <p:cNvSpPr txBox="1"/>
            <p:nvPr/>
          </p:nvSpPr>
          <p:spPr>
            <a:xfrm>
              <a:off x="660400" y="985357"/>
              <a:ext cx="3911597" cy="908213"/>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기획 의도</a:t>
              </a:r>
            </a:p>
          </p:txBody>
        </p:sp>
      </p:grpSp>
      <p:sp>
        <p:nvSpPr>
          <p:cNvPr id="46" name="TextBox 45"/>
          <p:cNvSpPr txBox="1"/>
          <p:nvPr/>
        </p:nvSpPr>
        <p:spPr>
          <a:xfrm>
            <a:off x="865332" y="245377"/>
            <a:ext cx="2119168" cy="40011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01. </a:t>
            </a:r>
            <a:endParaRPr lang="ko-KR" altLang="en-US" sz="2000">
              <a:latin typeface="Pretendard Light"/>
              <a:ea typeface="Pretendard Light"/>
              <a:cs typeface="Pretendard Light"/>
            </a:endParaRPr>
          </a:p>
        </p:txBody>
      </p:sp>
      <p:sp>
        <p:nvSpPr>
          <p:cNvPr id="44" name="TextBox 43"/>
          <p:cNvSpPr txBox="1"/>
          <p:nvPr/>
        </p:nvSpPr>
        <p:spPr>
          <a:xfrm>
            <a:off x="3454400" y="1098557"/>
            <a:ext cx="3911597" cy="707886"/>
          </a:xfrm>
          <a:prstGeom prst="rect">
            <a:avLst/>
          </a:prstGeom>
          <a:noFill/>
        </p:spPr>
        <p:txBody>
          <a:bodyPr wrap="square">
            <a:spAutoFit/>
          </a:bodyPr>
          <a:lstStyle/>
          <a:p>
            <a:pPr lvl="0">
              <a:defRPr/>
            </a:pPr>
            <a:r>
              <a:rPr lang="en-US" altLang="ko-KR" sz="4000">
                <a:latin typeface="Pretendard ExtraBold"/>
                <a:ea typeface="Pretendard ExtraBold"/>
                <a:cs typeface="Pretendard Variable ExtraBold"/>
              </a:rPr>
              <a:t>|  </a:t>
            </a:r>
            <a:r>
              <a:rPr lang="ko-KR" altLang="en-US" sz="4000">
                <a:latin typeface="Pretendard ExtraBold"/>
                <a:ea typeface="Pretendard ExtraBold"/>
                <a:cs typeface="Pretendard Variable ExtraBold"/>
              </a:rPr>
              <a:t>기대효과</a:t>
            </a:r>
          </a:p>
        </p:txBody>
      </p:sp>
      <p:grpSp>
        <p:nvGrpSpPr>
          <p:cNvPr id="18" name="그룹 17"/>
          <p:cNvGrpSpPr/>
          <p:nvPr/>
        </p:nvGrpSpPr>
        <p:grpSpPr>
          <a:xfrm>
            <a:off x="865332" y="3349049"/>
            <a:ext cx="17578575" cy="6135017"/>
            <a:chOff x="800608" y="3166626"/>
            <a:chExt cx="17578575" cy="6135017"/>
          </a:xfrm>
        </p:grpSpPr>
        <p:pic>
          <p:nvPicPr>
            <p:cNvPr id="20" name="Picture 23"/>
            <p:cNvPicPr>
              <a:picLocks noChangeAspect="1"/>
            </p:cNvPicPr>
            <p:nvPr/>
          </p:nvPicPr>
          <p:blipFill rotWithShape="1">
            <a:blip r:embed="rId11"/>
            <a:stretch>
              <a:fillRect/>
            </a:stretch>
          </p:blipFill>
          <p:spPr>
            <a:xfrm>
              <a:off x="1028703" y="6234897"/>
              <a:ext cx="8001000" cy="3035300"/>
            </a:xfrm>
            <a:prstGeom prst="rect">
              <a:avLst/>
            </a:prstGeom>
          </p:spPr>
        </p:pic>
        <p:pic>
          <p:nvPicPr>
            <p:cNvPr id="24" name="Picture 28"/>
            <p:cNvPicPr>
              <a:picLocks noChangeAspect="1"/>
            </p:cNvPicPr>
            <p:nvPr/>
          </p:nvPicPr>
          <p:blipFill rotWithShape="1">
            <a:blip r:embed="rId11"/>
            <a:stretch>
              <a:fillRect/>
            </a:stretch>
          </p:blipFill>
          <p:spPr>
            <a:xfrm>
              <a:off x="9245603" y="6234897"/>
              <a:ext cx="8001000" cy="3035300"/>
            </a:xfrm>
            <a:prstGeom prst="rect">
              <a:avLst/>
            </a:prstGeom>
          </p:spPr>
        </p:pic>
        <p:grpSp>
          <p:nvGrpSpPr>
            <p:cNvPr id="45" name="그룹 44"/>
            <p:cNvGrpSpPr/>
            <p:nvPr/>
          </p:nvGrpSpPr>
          <p:grpSpPr>
            <a:xfrm>
              <a:off x="800608" y="3166626"/>
              <a:ext cx="17578575" cy="5964497"/>
              <a:chOff x="571497" y="3393444"/>
              <a:chExt cx="17578575" cy="5964497"/>
            </a:xfrm>
          </p:grpSpPr>
          <p:pic>
            <p:nvPicPr>
              <p:cNvPr id="2" name="Picture 2"/>
              <p:cNvPicPr>
                <a:picLocks noChangeAspect="1"/>
              </p:cNvPicPr>
              <p:nvPr/>
            </p:nvPicPr>
            <p:blipFill rotWithShape="1">
              <a:blip r:embed="rId12"/>
              <a:stretch>
                <a:fillRect/>
              </a:stretch>
            </p:blipFill>
            <p:spPr>
              <a:xfrm>
                <a:off x="9876926" y="3393444"/>
                <a:ext cx="1567409" cy="1567409"/>
              </a:xfrm>
              <a:prstGeom prst="rect">
                <a:avLst/>
              </a:prstGeom>
            </p:spPr>
          </p:pic>
          <p:pic>
            <p:nvPicPr>
              <p:cNvPr id="9" name="Picture 4"/>
              <p:cNvPicPr>
                <a:picLocks noChangeAspect="1"/>
              </p:cNvPicPr>
              <p:nvPr/>
            </p:nvPicPr>
            <p:blipFill rotWithShape="1">
              <a:blip r:embed="rId13"/>
              <a:stretch>
                <a:fillRect/>
              </a:stretch>
            </p:blipFill>
            <p:spPr>
              <a:xfrm>
                <a:off x="10151623" y="8343932"/>
                <a:ext cx="1045956" cy="678234"/>
              </a:xfrm>
              <a:prstGeom prst="rect">
                <a:avLst/>
              </a:prstGeom>
            </p:spPr>
          </p:pic>
          <p:pic>
            <p:nvPicPr>
              <p:cNvPr id="11" name="Picture 8"/>
              <p:cNvPicPr>
                <a:picLocks noChangeAspect="1"/>
              </p:cNvPicPr>
              <p:nvPr/>
            </p:nvPicPr>
            <p:blipFill rotWithShape="1">
              <a:blip r:embed="rId11"/>
              <a:stretch>
                <a:fillRect/>
              </a:stretch>
            </p:blipFill>
            <p:spPr>
              <a:xfrm>
                <a:off x="571497" y="3421285"/>
                <a:ext cx="8001000" cy="3035300"/>
              </a:xfrm>
              <a:prstGeom prst="rect">
                <a:avLst/>
              </a:prstGeom>
            </p:spPr>
          </p:pic>
          <p:pic>
            <p:nvPicPr>
              <p:cNvPr id="16" name="Picture 18"/>
              <p:cNvPicPr>
                <a:picLocks noChangeAspect="1"/>
              </p:cNvPicPr>
              <p:nvPr/>
            </p:nvPicPr>
            <p:blipFill rotWithShape="1">
              <a:blip r:embed="rId11"/>
              <a:stretch>
                <a:fillRect/>
              </a:stretch>
            </p:blipFill>
            <p:spPr>
              <a:xfrm>
                <a:off x="8788397" y="3421285"/>
                <a:ext cx="8001000" cy="3035300"/>
              </a:xfrm>
              <a:prstGeom prst="rect">
                <a:avLst/>
              </a:prstGeom>
            </p:spPr>
          </p:pic>
          <p:grpSp>
            <p:nvGrpSpPr>
              <p:cNvPr id="30" name="그룹 29"/>
              <p:cNvGrpSpPr/>
              <p:nvPr/>
            </p:nvGrpSpPr>
            <p:grpSpPr>
              <a:xfrm>
                <a:off x="4517526" y="3771676"/>
                <a:ext cx="3911600" cy="2319189"/>
                <a:chOff x="5029200" y="3479513"/>
                <a:chExt cx="3911600" cy="2319189"/>
              </a:xfrm>
            </p:grpSpPr>
            <p:sp>
              <p:nvSpPr>
                <p:cNvPr id="28" name="TextBox 27"/>
                <p:cNvSpPr txBox="1"/>
                <p:nvPr/>
              </p:nvSpPr>
              <p:spPr>
                <a:xfrm>
                  <a:off x="5029200" y="3479513"/>
                  <a:ext cx="3911600" cy="584775"/>
                </a:xfrm>
                <a:prstGeom prst="rect">
                  <a:avLst/>
                </a:prstGeom>
                <a:noFill/>
              </p:spPr>
              <p:txBody>
                <a:bodyPr wrap="square">
                  <a:spAutoFit/>
                </a:bodyPr>
                <a:lstStyle/>
                <a:p>
                  <a:pPr lvl="0">
                    <a:defRPr/>
                  </a:pPr>
                  <a:r>
                    <a:rPr lang="en-US" altLang="ko-KR" sz="3200">
                      <a:solidFill>
                        <a:srgbClr val="3564E0"/>
                      </a:solidFill>
                      <a:latin typeface="Pretendard ExtraBold"/>
                      <a:ea typeface="Pretendard ExtraBold"/>
                      <a:cs typeface="Pretendard SemiBold"/>
                    </a:rPr>
                    <a:t>01</a:t>
                  </a:r>
                  <a:r>
                    <a:rPr lang="en-US" altLang="ko-KR" sz="3200">
                      <a:latin typeface="Pretendard ExtraBold"/>
                      <a:ea typeface="Pretendard ExtraBold"/>
                      <a:cs typeface="Pretendard SemiBold"/>
                    </a:rPr>
                    <a:t> </a:t>
                  </a:r>
                  <a:r>
                    <a:rPr lang="ko-KR" altLang="en-US" sz="3200">
                      <a:latin typeface="Pretendard ExtraBold"/>
                      <a:ea typeface="Pretendard ExtraBold"/>
                      <a:cs typeface="Pretendard SemiBold"/>
                    </a:rPr>
                    <a:t>경제적 부담 감소</a:t>
                  </a:r>
                </a:p>
              </p:txBody>
            </p:sp>
            <p:sp>
              <p:nvSpPr>
                <p:cNvPr id="29" name="TextBox 28"/>
                <p:cNvSpPr txBox="1"/>
                <p:nvPr/>
              </p:nvSpPr>
              <p:spPr>
                <a:xfrm>
                  <a:off x="5029200" y="4244370"/>
                  <a:ext cx="3911600" cy="1554332"/>
                </a:xfrm>
                <a:prstGeom prst="rect">
                  <a:avLst/>
                </a:prstGeom>
                <a:noFill/>
              </p:spPr>
              <p:txBody>
                <a:bodyPr wrap="square">
                  <a:spAutoFit/>
                </a:bodyPr>
                <a:lstStyle/>
                <a:p>
                  <a:pPr algn="just">
                    <a:defRPr/>
                  </a:pPr>
                  <a:r>
                    <a:rPr lang="ko-KR" altLang="en-US" sz="2400">
                      <a:latin typeface="Pretendard Medium"/>
                      <a:ea typeface="Pretendard Medium"/>
                      <a:cs typeface="Pretendard Light"/>
                    </a:rPr>
                    <a:t>초기 육아비용 절감이 가능하며</a:t>
                  </a:r>
                  <a:r>
                    <a:rPr lang="en-US" altLang="ko-KR" sz="2400">
                      <a:latin typeface="Pretendard Medium"/>
                      <a:ea typeface="Pretendard Medium"/>
                      <a:cs typeface="Pretendard Light"/>
                    </a:rPr>
                    <a:t>,</a:t>
                  </a:r>
                  <a:br>
                    <a:rPr lang="en-US" altLang="ko-KR" sz="2400">
                      <a:ea typeface="Pretendard Medium"/>
                      <a:cs typeface="Pretendard Light"/>
                    </a:rPr>
                  </a:br>
                  <a:r>
                    <a:rPr lang="ko-KR" altLang="en-US" sz="2400">
                      <a:latin typeface="Pretendard Medium"/>
                      <a:ea typeface="Pretendard Medium"/>
                      <a:cs typeface="Pretendard Light"/>
                    </a:rPr>
                    <a:t>사용 기간이 짧은 제품도 부담 없이 이용가능해 가계 경제에 도움이 될 수 있다</a:t>
                  </a:r>
                  <a:r>
                    <a:rPr lang="en-US" altLang="ko-KR" sz="2400">
                      <a:latin typeface="Pretendard Medium"/>
                      <a:ea typeface="Pretendard Medium"/>
                      <a:cs typeface="Pretendard Light"/>
                    </a:rPr>
                    <a:t>.</a:t>
                  </a:r>
                </a:p>
              </p:txBody>
            </p:sp>
          </p:grpSp>
          <p:grpSp>
            <p:nvGrpSpPr>
              <p:cNvPr id="31" name="그룹 30"/>
              <p:cNvGrpSpPr/>
              <p:nvPr/>
            </p:nvGrpSpPr>
            <p:grpSpPr>
              <a:xfrm>
                <a:off x="4571997" y="7035576"/>
                <a:ext cx="3911600" cy="2322365"/>
                <a:chOff x="5029200" y="3479513"/>
                <a:chExt cx="3911600" cy="2322365"/>
              </a:xfrm>
            </p:grpSpPr>
            <p:sp>
              <p:nvSpPr>
                <p:cNvPr id="32" name="TextBox 31"/>
                <p:cNvSpPr txBox="1"/>
                <p:nvPr/>
              </p:nvSpPr>
              <p:spPr>
                <a:xfrm>
                  <a:off x="5029200" y="3479513"/>
                  <a:ext cx="3911600" cy="569764"/>
                </a:xfrm>
                <a:prstGeom prst="rect">
                  <a:avLst/>
                </a:prstGeom>
                <a:noFill/>
              </p:spPr>
              <p:txBody>
                <a:bodyPr wrap="square">
                  <a:spAutoFit/>
                </a:bodyPr>
                <a:lstStyle/>
                <a:p>
                  <a:pPr lvl="0">
                    <a:defRPr/>
                  </a:pPr>
                  <a:r>
                    <a:rPr lang="en-US" altLang="ko-KR" sz="3200">
                      <a:solidFill>
                        <a:srgbClr val="3564E0"/>
                      </a:solidFill>
                      <a:latin typeface="Pretendard ExtraBold"/>
                      <a:ea typeface="Pretendard ExtraBold"/>
                      <a:cs typeface="Pretendard SemiBold"/>
                    </a:rPr>
                    <a:t>02</a:t>
                  </a:r>
                  <a:r>
                    <a:rPr lang="en-US" altLang="ko-KR" sz="3200">
                      <a:latin typeface="Pretendard ExtraBold"/>
                      <a:ea typeface="Pretendard ExtraBold"/>
                      <a:cs typeface="Pretendard SemiBold"/>
                    </a:rPr>
                    <a:t> </a:t>
                  </a:r>
                  <a:r>
                    <a:rPr lang="ko-KR" altLang="en-US" sz="3200">
                      <a:latin typeface="Pretendard ExtraBold"/>
                      <a:ea typeface="Pretendard ExtraBold"/>
                      <a:cs typeface="Pretendard SemiBold"/>
                    </a:rPr>
                    <a:t>공간 활용 최적화</a:t>
                  </a:r>
                </a:p>
              </p:txBody>
            </p:sp>
            <p:sp>
              <p:nvSpPr>
                <p:cNvPr id="33" name="TextBox 32"/>
                <p:cNvSpPr txBox="1"/>
                <p:nvPr/>
              </p:nvSpPr>
              <p:spPr>
                <a:xfrm>
                  <a:off x="5029200" y="4244370"/>
                  <a:ext cx="3911600" cy="1557508"/>
                </a:xfrm>
                <a:prstGeom prst="rect">
                  <a:avLst/>
                </a:prstGeom>
                <a:noFill/>
              </p:spPr>
              <p:txBody>
                <a:bodyPr wrap="square">
                  <a:spAutoFit/>
                </a:bodyPr>
                <a:lstStyle/>
                <a:p>
                  <a:pPr algn="dist">
                    <a:defRPr/>
                  </a:pPr>
                  <a:r>
                    <a:rPr lang="ko-KR" altLang="en-US" sz="2400">
                      <a:latin typeface="Pretendard Medium"/>
                      <a:ea typeface="Pretendard Medium"/>
                      <a:cs typeface="Pretendard Light"/>
                    </a:rPr>
                    <a:t>육아용품을 필요할 때만 대여해 보관 부담을 줄이고</a:t>
                  </a:r>
                  <a:r>
                    <a:rPr lang="en-US" altLang="ko-KR" sz="2400">
                      <a:latin typeface="Pretendard Medium"/>
                      <a:ea typeface="Pretendard Medium"/>
                      <a:cs typeface="Pretendard Light"/>
                    </a:rPr>
                    <a:t>,</a:t>
                  </a:r>
                  <a:r>
                    <a:rPr lang="ko-KR" altLang="en-US" sz="2400">
                      <a:latin typeface="Pretendard Medium"/>
                      <a:ea typeface="Pretendard Medium"/>
                      <a:cs typeface="Pretendard Light"/>
                    </a:rPr>
                    <a:t> 가정 내 불필요한 물건 적재를 방지하여 공간 활용도를 높일 수 있다</a:t>
                  </a:r>
                  <a:r>
                    <a:rPr lang="en-US" altLang="ko-KR" sz="2400">
                      <a:latin typeface="Pretendard Medium"/>
                      <a:ea typeface="Pretendard Medium"/>
                      <a:cs typeface="Pretendard Light"/>
                    </a:rPr>
                    <a:t>.</a:t>
                  </a:r>
                </a:p>
              </p:txBody>
            </p:sp>
          </p:grpSp>
          <p:grpSp>
            <p:nvGrpSpPr>
              <p:cNvPr id="34" name="그룹 33"/>
              <p:cNvGrpSpPr/>
              <p:nvPr/>
            </p:nvGrpSpPr>
            <p:grpSpPr>
              <a:xfrm>
                <a:off x="12635733" y="3771676"/>
                <a:ext cx="4890264" cy="1947714"/>
                <a:chOff x="5029198" y="3479513"/>
                <a:chExt cx="4890264" cy="1947714"/>
              </a:xfrm>
            </p:grpSpPr>
            <p:sp>
              <p:nvSpPr>
                <p:cNvPr id="35" name="TextBox 34"/>
                <p:cNvSpPr txBox="1"/>
                <p:nvPr/>
              </p:nvSpPr>
              <p:spPr>
                <a:xfrm>
                  <a:off x="5029198" y="3479513"/>
                  <a:ext cx="4890264" cy="584775"/>
                </a:xfrm>
                <a:prstGeom prst="rect">
                  <a:avLst/>
                </a:prstGeom>
                <a:noFill/>
              </p:spPr>
              <p:txBody>
                <a:bodyPr wrap="square">
                  <a:spAutoFit/>
                </a:bodyPr>
                <a:lstStyle/>
                <a:p>
                  <a:pPr lvl="0">
                    <a:defRPr/>
                  </a:pPr>
                  <a:r>
                    <a:rPr lang="en-US" altLang="ko-KR" sz="3200" dirty="0">
                      <a:solidFill>
                        <a:srgbClr val="3564E0"/>
                      </a:solidFill>
                      <a:latin typeface="Pretendard ExtraBold"/>
                      <a:ea typeface="Pretendard ExtraBold"/>
                      <a:cs typeface="Pretendard SemiBold"/>
                    </a:rPr>
                    <a:t>03</a:t>
                  </a:r>
                  <a:r>
                    <a:rPr lang="en-US" altLang="ko-KR" sz="3200" dirty="0">
                      <a:latin typeface="Pretendard ExtraBold"/>
                      <a:ea typeface="Pretendard ExtraBold"/>
                      <a:cs typeface="Pretendard SemiBold"/>
                    </a:rPr>
                    <a:t> </a:t>
                  </a:r>
                  <a:r>
                    <a:rPr lang="ko-KR" altLang="en-US" sz="3200" dirty="0">
                      <a:latin typeface="Pretendard ExtraBold"/>
                      <a:ea typeface="Pretendard ExtraBold"/>
                      <a:cs typeface="Pretendard SemiBold"/>
                    </a:rPr>
                    <a:t>접근성과 편의성 향상</a:t>
                  </a:r>
                </a:p>
              </p:txBody>
            </p:sp>
            <p:sp>
              <p:nvSpPr>
                <p:cNvPr id="36" name="TextBox 35"/>
                <p:cNvSpPr txBox="1"/>
                <p:nvPr/>
              </p:nvSpPr>
              <p:spPr>
                <a:xfrm>
                  <a:off x="5029198" y="4244370"/>
                  <a:ext cx="4407156" cy="1182857"/>
                </a:xfrm>
                <a:prstGeom prst="rect">
                  <a:avLst/>
                </a:prstGeom>
                <a:noFill/>
              </p:spPr>
              <p:txBody>
                <a:bodyPr wrap="square">
                  <a:spAutoFit/>
                </a:bodyPr>
                <a:lstStyle/>
                <a:p>
                  <a:pPr algn="just">
                    <a:defRPr/>
                  </a:pPr>
                  <a:r>
                    <a:rPr lang="ko-KR" altLang="en-US" sz="2400" dirty="0">
                      <a:latin typeface="Pretendard Medium"/>
                      <a:ea typeface="Pretendard Medium"/>
                      <a:cs typeface="Pretendard Light"/>
                    </a:rPr>
                    <a:t>지역별 대여 한계를 줄이고</a:t>
                  </a:r>
                  <a:r>
                    <a:rPr lang="en-US" altLang="ko-KR" sz="2400" dirty="0">
                      <a:latin typeface="Pretendard Medium"/>
                      <a:ea typeface="Pretendard Medium"/>
                      <a:cs typeface="Pretendard Light"/>
                    </a:rPr>
                    <a:t>,</a:t>
                  </a:r>
                  <a:r>
                    <a:rPr lang="ko-KR" altLang="en-US" sz="2400" dirty="0">
                      <a:latin typeface="Pretendard Medium"/>
                      <a:ea typeface="Pretendard Medium"/>
                      <a:cs typeface="Pretendard Light"/>
                    </a:rPr>
                    <a:t> 필요한 물품을 원하는 장소에 서 대여할 수 있다</a:t>
                  </a:r>
                  <a:r>
                    <a:rPr lang="en-US" altLang="ko-KR" sz="2400" dirty="0">
                      <a:latin typeface="Pretendard Medium"/>
                      <a:ea typeface="Pretendard Medium"/>
                      <a:cs typeface="Pretendard Light"/>
                    </a:rPr>
                    <a:t>.</a:t>
                  </a:r>
                </a:p>
              </p:txBody>
            </p:sp>
          </p:grpSp>
          <p:grpSp>
            <p:nvGrpSpPr>
              <p:cNvPr id="37" name="그룹 36"/>
              <p:cNvGrpSpPr/>
              <p:nvPr/>
            </p:nvGrpSpPr>
            <p:grpSpPr>
              <a:xfrm>
                <a:off x="12635733" y="6874161"/>
                <a:ext cx="5514339" cy="2112304"/>
                <a:chOff x="5029199" y="3318098"/>
                <a:chExt cx="5514339" cy="2112304"/>
              </a:xfrm>
            </p:grpSpPr>
            <p:sp>
              <p:nvSpPr>
                <p:cNvPr id="38" name="TextBox 37"/>
                <p:cNvSpPr txBox="1"/>
                <p:nvPr/>
              </p:nvSpPr>
              <p:spPr>
                <a:xfrm>
                  <a:off x="5029199" y="3318098"/>
                  <a:ext cx="5514339" cy="584775"/>
                </a:xfrm>
                <a:prstGeom prst="rect">
                  <a:avLst/>
                </a:prstGeom>
                <a:noFill/>
              </p:spPr>
              <p:txBody>
                <a:bodyPr wrap="square">
                  <a:spAutoFit/>
                </a:bodyPr>
                <a:lstStyle/>
                <a:p>
                  <a:pPr lvl="0">
                    <a:defRPr/>
                  </a:pPr>
                  <a:r>
                    <a:rPr lang="en-US" altLang="ko-KR" sz="3200" dirty="0">
                      <a:solidFill>
                        <a:srgbClr val="3564E0"/>
                      </a:solidFill>
                      <a:latin typeface="Pretendard ExtraBold"/>
                      <a:ea typeface="Pretendard ExtraBold"/>
                      <a:cs typeface="Pretendard SemiBold"/>
                    </a:rPr>
                    <a:t>04</a:t>
                  </a:r>
                  <a:r>
                    <a:rPr lang="en-US" altLang="ko-KR" sz="3200" dirty="0">
                      <a:latin typeface="Pretendard ExtraBold"/>
                      <a:ea typeface="Pretendard ExtraBold"/>
                      <a:cs typeface="Pretendard SemiBold"/>
                    </a:rPr>
                    <a:t> </a:t>
                  </a:r>
                  <a:r>
                    <a:rPr lang="ko-KR" altLang="en-US" sz="3200" dirty="0">
                      <a:latin typeface="Pretendard ExtraBold"/>
                      <a:ea typeface="Pretendard ExtraBold"/>
                      <a:cs typeface="Pretendard SemiBold"/>
                    </a:rPr>
                    <a:t>환경 보호 및 자원 재활용</a:t>
                  </a:r>
                </a:p>
              </p:txBody>
            </p:sp>
            <p:sp>
              <p:nvSpPr>
                <p:cNvPr id="39" name="TextBox 38"/>
                <p:cNvSpPr txBox="1"/>
                <p:nvPr/>
              </p:nvSpPr>
              <p:spPr>
                <a:xfrm>
                  <a:off x="5029199" y="4244370"/>
                  <a:ext cx="4530832" cy="1186032"/>
                </a:xfrm>
                <a:prstGeom prst="rect">
                  <a:avLst/>
                </a:prstGeom>
                <a:noFill/>
              </p:spPr>
              <p:txBody>
                <a:bodyPr wrap="square">
                  <a:spAutoFit/>
                </a:bodyPr>
                <a:lstStyle/>
                <a:p>
                  <a:pPr algn="just">
                    <a:defRPr/>
                  </a:pPr>
                  <a:r>
                    <a:rPr lang="ko-KR" altLang="en-US" sz="2400">
                      <a:latin typeface="Pretendard Medium"/>
                      <a:ea typeface="Pretendard Medium"/>
                      <a:cs typeface="Pretendard Light"/>
                    </a:rPr>
                    <a:t>생산 및 폐기물 감소로 친환경적 소비 가능</a:t>
                  </a:r>
                  <a:r>
                    <a:rPr lang="en-US" altLang="ko-KR" sz="2400">
                      <a:latin typeface="Pretendard Medium"/>
                      <a:ea typeface="Pretendard Medium"/>
                      <a:cs typeface="Pretendard Light"/>
                    </a:rPr>
                    <a:t>, </a:t>
                  </a:r>
                  <a:r>
                    <a:rPr lang="ko-KR" altLang="en-US" sz="2400">
                      <a:latin typeface="Pretendard Medium"/>
                      <a:ea typeface="Pretendard Medium"/>
                      <a:cs typeface="Pretendard Light"/>
                    </a:rPr>
                    <a:t>필요한 사람에게 순환되는 지속 가능한 육아 환경 조성이 가능해진다</a:t>
                  </a:r>
                  <a:r>
                    <a:rPr lang="en-US" altLang="ko-KR" sz="2400">
                      <a:latin typeface="Pretendard Medium"/>
                      <a:ea typeface="Pretendard Medium"/>
                      <a:cs typeface="Pretendard Light"/>
                    </a:rPr>
                    <a:t>.</a:t>
                  </a:r>
                </a:p>
              </p:txBody>
            </p:sp>
          </p:grpSp>
        </p:grpSp>
        <p:sp>
          <p:nvSpPr>
            <p:cNvPr id="8" name="직사각형 7"/>
            <p:cNvSpPr/>
            <p:nvPr/>
          </p:nvSpPr>
          <p:spPr>
            <a:xfrm>
              <a:off x="1028702" y="3372268"/>
              <a:ext cx="3475871" cy="2654300"/>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4" name="Picture 3"/>
            <p:cNvPicPr>
              <a:picLocks noChangeAspect="1"/>
            </p:cNvPicPr>
            <p:nvPr/>
          </p:nvPicPr>
          <p:blipFill rotWithShape="1">
            <a:blip r:embed="rId14"/>
            <a:stretch>
              <a:fillRect/>
            </a:stretch>
          </p:blipFill>
          <p:spPr>
            <a:xfrm>
              <a:off x="1327164" y="3591349"/>
              <a:ext cx="2578068" cy="2216135"/>
            </a:xfrm>
            <a:prstGeom prst="rect">
              <a:avLst/>
            </a:prstGeom>
          </p:spPr>
        </p:pic>
        <p:sp>
          <p:nvSpPr>
            <p:cNvPr id="12" name="직사각형 11"/>
            <p:cNvSpPr/>
            <p:nvPr/>
          </p:nvSpPr>
          <p:spPr>
            <a:xfrm>
              <a:off x="9212190" y="3372268"/>
              <a:ext cx="3475871" cy="2654300"/>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Picture 2"/>
            <p:cNvPicPr>
              <a:picLocks noChangeAspect="1"/>
            </p:cNvPicPr>
            <p:nvPr/>
          </p:nvPicPr>
          <p:blipFill rotWithShape="1">
            <a:blip r:embed="rId15"/>
            <a:stretch>
              <a:fillRect/>
            </a:stretch>
          </p:blipFill>
          <p:spPr>
            <a:xfrm rot="20969854">
              <a:off x="9795902" y="3625810"/>
              <a:ext cx="2372339" cy="2216135"/>
            </a:xfrm>
            <a:prstGeom prst="rect">
              <a:avLst/>
            </a:prstGeom>
          </p:spPr>
        </p:pic>
        <p:sp>
          <p:nvSpPr>
            <p:cNvPr id="13" name="직사각형 12"/>
            <p:cNvSpPr/>
            <p:nvPr/>
          </p:nvSpPr>
          <p:spPr>
            <a:xfrm>
              <a:off x="1028702" y="6647343"/>
              <a:ext cx="3475871" cy="2654300"/>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Picture 5"/>
            <p:cNvPicPr>
              <a:picLocks noChangeAspect="1"/>
            </p:cNvPicPr>
            <p:nvPr/>
          </p:nvPicPr>
          <p:blipFill rotWithShape="1">
            <a:blip r:embed="rId16"/>
            <a:stretch>
              <a:fillRect/>
            </a:stretch>
          </p:blipFill>
          <p:spPr>
            <a:xfrm>
              <a:off x="1600200" y="6837299"/>
              <a:ext cx="2410648" cy="2192401"/>
            </a:xfrm>
            <a:prstGeom prst="rect">
              <a:avLst/>
            </a:prstGeom>
          </p:spPr>
        </p:pic>
        <p:sp>
          <p:nvSpPr>
            <p:cNvPr id="17" name="직사각형 16"/>
            <p:cNvSpPr/>
            <p:nvPr/>
          </p:nvSpPr>
          <p:spPr>
            <a:xfrm>
              <a:off x="9212190" y="6647343"/>
              <a:ext cx="3475871" cy="2654300"/>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5" name="Picture 4"/>
            <p:cNvPicPr>
              <a:picLocks noChangeAspect="1"/>
            </p:cNvPicPr>
            <p:nvPr/>
          </p:nvPicPr>
          <p:blipFill rotWithShape="1">
            <a:blip r:embed="rId17"/>
            <a:stretch>
              <a:fillRect/>
            </a:stretch>
          </p:blipFill>
          <p:spPr>
            <a:xfrm>
              <a:off x="9892973" y="6876347"/>
              <a:ext cx="2114304" cy="211430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1" name="직사각형 50"/>
          <p:cNvSpPr/>
          <p:nvPr/>
        </p:nvSpPr>
        <p:spPr>
          <a:xfrm>
            <a:off x="0" y="-8255"/>
            <a:ext cx="18288000" cy="1029525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50" name="Picture 22"/>
          <p:cNvPicPr>
            <a:picLocks noChangeAspect="1"/>
          </p:cNvPicPr>
          <p:nvPr/>
        </p:nvPicPr>
        <p:blipFill rotWithShape="1">
          <a:blip r:embed="rId3"/>
          <a:stretch>
            <a:fillRect/>
          </a:stretch>
        </p:blipFill>
        <p:spPr>
          <a:xfrm>
            <a:off x="13398500" y="2884805"/>
            <a:ext cx="3886200" cy="6685280"/>
          </a:xfrm>
          <a:prstGeom prst="rect">
            <a:avLst/>
          </a:prstGeom>
        </p:spPr>
      </p:pic>
      <p:grpSp>
        <p:nvGrpSpPr>
          <p:cNvPr id="171" name="그룹 170"/>
          <p:cNvGrpSpPr/>
          <p:nvPr/>
        </p:nvGrpSpPr>
        <p:grpSpPr>
          <a:xfrm rot="0">
            <a:off x="0" y="-8255"/>
            <a:ext cx="18288000" cy="2219325"/>
            <a:chOff x="0" y="-8255"/>
            <a:chExt cx="18288000" cy="2219325"/>
          </a:xfrm>
        </p:grpSpPr>
        <p:pic>
          <p:nvPicPr>
            <p:cNvPr id="53" name="Picture 2"/>
            <p:cNvPicPr>
              <a:picLocks noChangeAspect="1"/>
            </p:cNvPicPr>
            <p:nvPr/>
          </p:nvPicPr>
          <p:blipFill rotWithShape="1">
            <a:blip r:embed="rId4"/>
            <a:stretch>
              <a:fillRect/>
            </a:stretch>
          </p:blipFill>
          <p:spPr>
            <a:xfrm>
              <a:off x="-635" y="-8255"/>
              <a:ext cx="18288000" cy="926465"/>
            </a:xfrm>
            <a:prstGeom prst="rect">
              <a:avLst/>
            </a:prstGeom>
          </p:spPr>
        </p:pic>
        <p:pic>
          <p:nvPicPr>
            <p:cNvPr id="54" name="Picture 3"/>
            <p:cNvPicPr>
              <a:picLocks noChangeAspect="1"/>
            </p:cNvPicPr>
            <p:nvPr/>
          </p:nvPicPr>
          <p:blipFill rotWithShape="1">
            <a:blip r:embed="rId5"/>
            <a:stretch>
              <a:fillRect/>
            </a:stretch>
          </p:blipFill>
          <p:spPr>
            <a:xfrm>
              <a:off x="0" y="802640"/>
              <a:ext cx="18288000" cy="1284605"/>
            </a:xfrm>
            <a:prstGeom prst="rect">
              <a:avLst/>
            </a:prstGeom>
          </p:spPr>
        </p:pic>
        <p:pic>
          <p:nvPicPr>
            <p:cNvPr id="55" name="Picture 6"/>
            <p:cNvPicPr>
              <a:picLocks noChangeAspect="1"/>
            </p:cNvPicPr>
            <p:nvPr/>
          </p:nvPicPr>
          <p:blipFill rotWithShape="1">
            <a:blip r:embed="rId6"/>
            <a:stretch>
              <a:fillRect/>
            </a:stretch>
          </p:blipFill>
          <p:spPr>
            <a:xfrm>
              <a:off x="660400" y="139700"/>
              <a:ext cx="2794000" cy="1028700"/>
            </a:xfrm>
            <a:prstGeom prst="rect">
              <a:avLst/>
            </a:prstGeom>
          </p:spPr>
        </p:pic>
        <p:pic>
          <p:nvPicPr>
            <p:cNvPr id="57" name="Picture 12"/>
            <p:cNvPicPr>
              <a:picLocks noChangeAspect="1"/>
            </p:cNvPicPr>
            <p:nvPr/>
          </p:nvPicPr>
          <p:blipFill rotWithShape="1">
            <a:blip r:embed="rId7"/>
            <a:stretch>
              <a:fillRect/>
            </a:stretch>
          </p:blipFill>
          <p:spPr>
            <a:xfrm>
              <a:off x="2527300" y="215900"/>
              <a:ext cx="1143000" cy="584200"/>
            </a:xfrm>
            <a:prstGeom prst="rect">
              <a:avLst/>
            </a:prstGeom>
          </p:spPr>
        </p:pic>
        <p:grpSp>
          <p:nvGrpSpPr>
            <p:cNvPr id="169" name="그룹 168"/>
            <p:cNvGrpSpPr/>
            <p:nvPr/>
          </p:nvGrpSpPr>
          <p:grpSpPr>
            <a:xfrm rot="0">
              <a:off x="16687800" y="283210"/>
              <a:ext cx="939800" cy="228600"/>
              <a:chOff x="16687800" y="283210"/>
              <a:chExt cx="939800" cy="228600"/>
            </a:xfrm>
          </p:grpSpPr>
          <p:pic>
            <p:nvPicPr>
              <p:cNvPr id="63" name="Picture 9"/>
              <p:cNvPicPr>
                <a:picLocks noChangeAspect="1"/>
              </p:cNvPicPr>
              <p:nvPr/>
            </p:nvPicPr>
            <p:blipFill rotWithShape="1">
              <a:blip r:embed="rId8"/>
              <a:stretch>
                <a:fillRect/>
              </a:stretch>
            </p:blipFill>
            <p:spPr>
              <a:xfrm>
                <a:off x="17399000" y="283210"/>
                <a:ext cx="228600" cy="228600"/>
              </a:xfrm>
              <a:prstGeom prst="rect">
                <a:avLst/>
              </a:prstGeom>
            </p:spPr>
          </p:pic>
          <p:pic>
            <p:nvPicPr>
              <p:cNvPr id="128" name="Picture 10"/>
              <p:cNvPicPr>
                <a:picLocks noChangeAspect="1"/>
              </p:cNvPicPr>
              <p:nvPr/>
            </p:nvPicPr>
            <p:blipFill rotWithShape="1">
              <a:blip r:embed="rId9"/>
              <a:stretch>
                <a:fillRect/>
              </a:stretch>
            </p:blipFill>
            <p:spPr>
              <a:xfrm>
                <a:off x="17043400" y="283210"/>
                <a:ext cx="228600" cy="228600"/>
              </a:xfrm>
              <a:prstGeom prst="rect">
                <a:avLst/>
              </a:prstGeom>
            </p:spPr>
          </p:pic>
          <p:pic>
            <p:nvPicPr>
              <p:cNvPr id="129" name="Picture 11"/>
              <p:cNvPicPr>
                <a:picLocks noChangeAspect="1"/>
              </p:cNvPicPr>
              <p:nvPr/>
            </p:nvPicPr>
            <p:blipFill rotWithShape="1">
              <a:blip r:embed="rId10"/>
              <a:stretch>
                <a:fillRect/>
              </a:stretch>
            </p:blipFill>
            <p:spPr>
              <a:xfrm>
                <a:off x="16687800" y="283210"/>
                <a:ext cx="228600" cy="228600"/>
              </a:xfrm>
              <a:prstGeom prst="rect">
                <a:avLst/>
              </a:prstGeom>
            </p:spPr>
          </p:pic>
        </p:grpSp>
        <p:pic>
          <p:nvPicPr>
            <p:cNvPr id="130" name="Picture 13"/>
            <p:cNvPicPr>
              <a:picLocks noChangeAspect="1"/>
            </p:cNvPicPr>
            <p:nvPr/>
          </p:nvPicPr>
          <p:blipFill rotWithShape="1">
            <a:blip r:embed="rId11"/>
            <a:stretch>
              <a:fillRect/>
            </a:stretch>
          </p:blipFill>
          <p:spPr>
            <a:xfrm rot="5400000">
              <a:off x="16592550" y="617220"/>
              <a:ext cx="1130300" cy="2057400"/>
            </a:xfrm>
            <a:prstGeom prst="rect">
              <a:avLst/>
            </a:prstGeom>
          </p:spPr>
        </p:pic>
        <p:sp>
          <p:nvSpPr>
            <p:cNvPr id="168" name="TextBox 167"/>
            <p:cNvSpPr txBox="1"/>
            <p:nvPr/>
          </p:nvSpPr>
          <p:spPr>
            <a:xfrm>
              <a:off x="660400" y="985520"/>
              <a:ext cx="6197600" cy="908050"/>
            </a:xfrm>
            <a:prstGeom prst="rect">
              <a:avLst/>
            </a:prstGeom>
            <a:noFill/>
          </p:spPr>
          <p:txBody>
            <a:bodyPr wrap="square">
              <a:spAutoFit/>
            </a:bodyPr>
            <a:lstStyle/>
            <a:p>
              <a:pPr lvl="0">
                <a:defRPr/>
              </a:pPr>
              <a:r>
                <a:rPr lang="ko-KR" altLang="en-US" sz="5400">
                  <a:latin typeface="Pretendard ExtraBold"/>
                  <a:ea typeface="Pretendard ExtraBold"/>
                  <a:cs typeface="Pretendard Variable ExtraBold"/>
                </a:rPr>
                <a:t>개발 환경</a:t>
              </a:r>
              <a:endParaRPr lang="ko-KR" altLang="en-US" sz="5400">
                <a:latin typeface="Pretendard ExtraBold"/>
                <a:ea typeface="Pretendard ExtraBold"/>
                <a:cs typeface="Pretendard Variable ExtraBold"/>
              </a:endParaRPr>
            </a:p>
          </p:txBody>
        </p:sp>
      </p:grpSp>
      <p:sp>
        <p:nvSpPr>
          <p:cNvPr id="46" name="TextBox 45"/>
          <p:cNvSpPr txBox="1"/>
          <p:nvPr/>
        </p:nvSpPr>
        <p:spPr>
          <a:xfrm>
            <a:off x="865505" y="245110"/>
            <a:ext cx="2118995" cy="400050"/>
          </a:xfrm>
          <a:prstGeom prst="rect">
            <a:avLst/>
          </a:prstGeom>
          <a:noFill/>
        </p:spPr>
        <p:txBody>
          <a:bodyPr wrap="square" anchor="ctr">
            <a:spAutoFit/>
          </a:bodyPr>
          <a:lstStyle/>
          <a:p>
            <a:pPr algn="ctr">
              <a:defRPr/>
            </a:pPr>
            <a:r>
              <a:rPr lang="en-US" altLang="ko-KR" sz="2000">
                <a:latin typeface="Pretendard Light"/>
                <a:ea typeface="Pretendard Light"/>
                <a:cs typeface="Pretendard Light"/>
              </a:rPr>
              <a:t>CHAPTER 02. </a:t>
            </a:r>
            <a:endParaRPr lang="ko-KR" altLang="en-US" sz="2000">
              <a:latin typeface="Pretendard Light"/>
              <a:ea typeface="Pretendard Light"/>
              <a:cs typeface="Pretendard Light"/>
            </a:endParaRPr>
          </a:p>
        </p:txBody>
      </p:sp>
      <p:pic>
        <p:nvPicPr>
          <p:cNvPr id="3" name="Picture 14"/>
          <p:cNvPicPr>
            <a:picLocks noChangeAspect="1"/>
          </p:cNvPicPr>
          <p:nvPr/>
        </p:nvPicPr>
        <p:blipFill rotWithShape="1">
          <a:blip r:embed="rId12"/>
          <a:stretch>
            <a:fillRect/>
          </a:stretch>
        </p:blipFill>
        <p:spPr>
          <a:xfrm>
            <a:off x="1028700" y="2890520"/>
            <a:ext cx="3886200" cy="6685280"/>
          </a:xfrm>
          <a:prstGeom prst="rect">
            <a:avLst/>
          </a:prstGeom>
        </p:spPr>
      </p:pic>
      <p:pic>
        <p:nvPicPr>
          <p:cNvPr id="5" name="Picture 18" descr="/temp/image59.png"/>
          <p:cNvPicPr>
            <a:picLocks noChangeAspect="1"/>
          </p:cNvPicPr>
          <p:nvPr/>
        </p:nvPicPr>
        <p:blipFill rotWithShape="1">
          <a:blip r:embed="rId13"/>
          <a:stretch>
            <a:fillRect/>
          </a:stretch>
        </p:blipFill>
        <p:spPr>
          <a:xfrm>
            <a:off x="5143500" y="2890520"/>
            <a:ext cx="3886834" cy="6685915"/>
          </a:xfrm>
          <a:prstGeom prst="rect">
            <a:avLst/>
          </a:prstGeom>
          <a:noFill/>
        </p:spPr>
      </p:pic>
      <p:pic>
        <p:nvPicPr>
          <p:cNvPr id="12" name="Picture 22"/>
          <p:cNvPicPr>
            <a:picLocks noChangeAspect="1"/>
          </p:cNvPicPr>
          <p:nvPr/>
        </p:nvPicPr>
        <p:blipFill rotWithShape="1">
          <a:blip r:embed="rId14"/>
          <a:stretch>
            <a:fillRect/>
          </a:stretch>
        </p:blipFill>
        <p:spPr>
          <a:xfrm>
            <a:off x="9271000" y="2890520"/>
            <a:ext cx="3886200" cy="6685280"/>
          </a:xfrm>
          <a:prstGeom prst="rect">
            <a:avLst/>
          </a:prstGeom>
        </p:spPr>
      </p:pic>
      <p:sp>
        <p:nvSpPr>
          <p:cNvPr id="52" name="TextBox 51"/>
          <p:cNvSpPr txBox="1"/>
          <p:nvPr/>
        </p:nvSpPr>
        <p:spPr>
          <a:xfrm>
            <a:off x="1244600" y="3060700"/>
            <a:ext cx="3454400" cy="756920"/>
          </a:xfrm>
          <a:prstGeom prst="rect">
            <a:avLst/>
          </a:prstGeom>
          <a:noFill/>
        </p:spPr>
        <p:txBody>
          <a:bodyPr wrap="square">
            <a:spAutoFit/>
          </a:bodyPr>
          <a:lstStyle/>
          <a:p>
            <a:pPr algn="ctr">
              <a:defRPr/>
            </a:pPr>
            <a:r>
              <a:rPr lang="ko-KR" altLang="en-US" sz="4400">
                <a:latin typeface="Pretendard ExtraBold"/>
                <a:ea typeface="Pretendard ExtraBold"/>
                <a:cs typeface="Pretendard Variable ExtraBold"/>
              </a:rPr>
              <a:t>운영 체제</a:t>
            </a:r>
            <a:endParaRPr lang="ko-KR" altLang="en-US" sz="4400">
              <a:latin typeface="Pretendard ExtraBold"/>
              <a:ea typeface="Pretendard ExtraBold"/>
              <a:cs typeface="Pretendard Variable ExtraBold"/>
            </a:endParaRPr>
          </a:p>
        </p:txBody>
      </p:sp>
      <p:sp>
        <p:nvSpPr>
          <p:cNvPr id="56" name="TextBox 55"/>
          <p:cNvSpPr txBox="1"/>
          <p:nvPr/>
        </p:nvSpPr>
        <p:spPr>
          <a:xfrm>
            <a:off x="5346700" y="3060700"/>
            <a:ext cx="3454400" cy="756920"/>
          </a:xfrm>
          <a:prstGeom prst="rect">
            <a:avLst/>
          </a:prstGeom>
          <a:noFill/>
        </p:spPr>
        <p:txBody>
          <a:bodyPr wrap="square">
            <a:spAutoFit/>
          </a:bodyPr>
          <a:lstStyle/>
          <a:p>
            <a:pPr algn="ctr">
              <a:defRPr/>
            </a:pPr>
            <a:r>
              <a:rPr lang="ko-KR" altLang="en-US" sz="4400">
                <a:latin typeface="Pretendard ExtraBold"/>
                <a:ea typeface="Pretendard ExtraBold"/>
                <a:cs typeface="Pretendard Variable ExtraBold"/>
              </a:rPr>
              <a:t>개발 도구</a:t>
            </a:r>
            <a:endParaRPr lang="ko-KR" altLang="en-US" sz="4400">
              <a:latin typeface="Pretendard ExtraBold"/>
              <a:ea typeface="Pretendard ExtraBold"/>
              <a:cs typeface="Pretendard Variable ExtraBold"/>
            </a:endParaRPr>
          </a:p>
        </p:txBody>
      </p:sp>
      <p:sp>
        <p:nvSpPr>
          <p:cNvPr id="58" name="TextBox 57"/>
          <p:cNvSpPr txBox="1"/>
          <p:nvPr/>
        </p:nvSpPr>
        <p:spPr>
          <a:xfrm>
            <a:off x="9486900" y="3060700"/>
            <a:ext cx="3454400" cy="756920"/>
          </a:xfrm>
          <a:prstGeom prst="rect">
            <a:avLst/>
          </a:prstGeom>
          <a:noFill/>
        </p:spPr>
        <p:txBody>
          <a:bodyPr wrap="square">
            <a:spAutoFit/>
          </a:bodyPr>
          <a:lstStyle/>
          <a:p>
            <a:pPr algn="ctr">
              <a:defRPr/>
            </a:pPr>
            <a:r>
              <a:rPr lang="ko-KR" altLang="en-US" sz="4400">
                <a:latin typeface="Pretendard ExtraBold"/>
                <a:ea typeface="Pretendard ExtraBold"/>
                <a:cs typeface="Pretendard Variable ExtraBold"/>
              </a:rPr>
              <a:t>배포 환경</a:t>
            </a:r>
            <a:endParaRPr lang="ko-KR" altLang="en-US" sz="4400">
              <a:latin typeface="Pretendard ExtraBold"/>
              <a:ea typeface="Pretendard ExtraBold"/>
              <a:cs typeface="Pretendard Variable ExtraBold"/>
            </a:endParaRPr>
          </a:p>
        </p:txBody>
      </p:sp>
      <p:sp>
        <p:nvSpPr>
          <p:cNvPr id="59" name="TextBox 58"/>
          <p:cNvSpPr txBox="1"/>
          <p:nvPr/>
        </p:nvSpPr>
        <p:spPr>
          <a:xfrm>
            <a:off x="13589000" y="3060700"/>
            <a:ext cx="3454400" cy="756920"/>
          </a:xfrm>
          <a:prstGeom prst="rect">
            <a:avLst/>
          </a:prstGeom>
          <a:noFill/>
        </p:spPr>
        <p:txBody>
          <a:bodyPr wrap="square">
            <a:spAutoFit/>
          </a:bodyPr>
          <a:lstStyle/>
          <a:p>
            <a:pPr algn="ctr">
              <a:defRPr/>
            </a:pPr>
            <a:r>
              <a:rPr lang="ko-KR" altLang="en-US" sz="4400">
                <a:latin typeface="Pretendard ExtraBold"/>
                <a:ea typeface="Pretendard ExtraBold"/>
                <a:cs typeface="Pretendard Variable ExtraBold"/>
              </a:rPr>
              <a:t>협업 도구</a:t>
            </a:r>
            <a:endParaRPr lang="ko-KR" altLang="en-US" sz="4400">
              <a:latin typeface="Pretendard ExtraBold"/>
              <a:ea typeface="Pretendard ExtraBold"/>
              <a:cs typeface="Pretendard Variable ExtraBold"/>
            </a:endParaRPr>
          </a:p>
        </p:txBody>
      </p:sp>
      <p:grpSp>
        <p:nvGrpSpPr>
          <p:cNvPr id="1041" name="그룹 1040"/>
          <p:cNvGrpSpPr/>
          <p:nvPr/>
        </p:nvGrpSpPr>
        <p:grpSpPr>
          <a:xfrm rot="0">
            <a:off x="1332865" y="5600065"/>
            <a:ext cx="3123565" cy="1661160"/>
            <a:chOff x="1332865" y="5600065"/>
            <a:chExt cx="3123565" cy="1661160"/>
          </a:xfrm>
        </p:grpSpPr>
        <p:sp>
          <p:nvSpPr>
            <p:cNvPr id="60" name="TextBox 59"/>
            <p:cNvSpPr txBox="1"/>
            <p:nvPr/>
          </p:nvSpPr>
          <p:spPr>
            <a:xfrm>
              <a:off x="1332865" y="6618605"/>
              <a:ext cx="3124200" cy="642620"/>
            </a:xfrm>
            <a:prstGeom prst="rect">
              <a:avLst/>
            </a:prstGeom>
            <a:noFill/>
          </p:spPr>
          <p:txBody>
            <a:bodyPr vert="horz" wrap="square" lIns="91440" tIns="45720" rIns="91440" bIns="45720" anchor="t">
              <a:spAutoFit/>
            </a:bodyPr>
            <a:lstStyle/>
            <a:p>
              <a:pPr marL="0" indent="0" algn="ctr">
                <a:buFontTx/>
                <a:buNone/>
                <a:defRPr/>
              </a:pPr>
              <a:r>
                <a:rPr lang="en-US" altLang="ko-KR" sz="3600">
                  <a:latin typeface="Pretendard SemiBold"/>
                  <a:ea typeface="Pretendard SemiBold"/>
                  <a:cs typeface="Pretendard Light"/>
                </a:rPr>
                <a:t>Windows</a:t>
              </a:r>
              <a:endParaRPr lang="ko-KR" altLang="en-US" sz="3600">
                <a:latin typeface="Pretendard SemiBold"/>
                <a:ea typeface="Pretendard SemiBold"/>
                <a:cs typeface="Pretendard Light"/>
              </a:endParaRPr>
            </a:p>
          </p:txBody>
        </p:sp>
        <p:pic>
          <p:nvPicPr>
            <p:cNvPr id="1026" name="Picture 2" descr="/temp/image68.png"/>
            <p:cNvPicPr>
              <a:picLocks noChangeAspect="1" noChangeArrowheads="1"/>
            </p:cNvPicPr>
            <p:nvPr/>
          </p:nvPicPr>
          <p:blipFill rotWithShape="1">
            <a:blip r:embed="rId15"/>
            <a:stretch>
              <a:fillRect/>
            </a:stretch>
          </p:blipFill>
          <p:spPr>
            <a:xfrm>
              <a:off x="2165350" y="5600065"/>
              <a:ext cx="1458595" cy="1081405"/>
            </a:xfrm>
            <a:prstGeom prst="rect">
              <a:avLst/>
            </a:prstGeom>
            <a:noFill/>
          </p:spPr>
        </p:pic>
      </p:grpSp>
      <p:pic>
        <p:nvPicPr>
          <p:cNvPr id="1028" name="Picture 4" descr="/temp/image69.png"/>
          <p:cNvPicPr>
            <a:picLocks noChangeAspect="1" noChangeArrowheads="1"/>
          </p:cNvPicPr>
          <p:nvPr/>
        </p:nvPicPr>
        <p:blipFill rotWithShape="1">
          <a:blip r:embed="rId16"/>
          <a:stretch>
            <a:fillRect/>
          </a:stretch>
        </p:blipFill>
        <p:spPr>
          <a:xfrm>
            <a:off x="5464175" y="4065270"/>
            <a:ext cx="1370330" cy="1123950"/>
          </a:xfrm>
          <a:prstGeom prst="rect">
            <a:avLst/>
          </a:prstGeom>
          <a:noFill/>
        </p:spPr>
      </p:pic>
      <p:pic>
        <p:nvPicPr>
          <p:cNvPr id="1030" name="Picture 6"/>
          <p:cNvPicPr>
            <a:picLocks noChangeAspect="1" noChangeArrowheads="1"/>
          </p:cNvPicPr>
          <p:nvPr/>
        </p:nvPicPr>
        <p:blipFill rotWithShape="1">
          <a:blip r:embed="rId17"/>
          <a:srcRect/>
          <a:stretch>
            <a:fillRect/>
          </a:stretch>
        </p:blipFill>
        <p:spPr>
          <a:xfrm>
            <a:off x="14663420" y="4071620"/>
            <a:ext cx="1360805" cy="1223010"/>
          </a:xfrm>
          <a:prstGeom prst="rect">
            <a:avLst/>
          </a:prstGeom>
          <a:noFill/>
        </p:spPr>
      </p:pic>
      <p:pic>
        <p:nvPicPr>
          <p:cNvPr id="1032" name="Picture 8" descr="/temp/image71.png"/>
          <p:cNvPicPr>
            <a:picLocks noChangeAspect="1" noChangeArrowheads="1"/>
          </p:cNvPicPr>
          <p:nvPr/>
        </p:nvPicPr>
        <p:blipFill rotWithShape="1">
          <a:blip r:embed="rId18"/>
          <a:stretch>
            <a:fillRect/>
          </a:stretch>
        </p:blipFill>
        <p:spPr>
          <a:xfrm>
            <a:off x="10040742" y="5492756"/>
            <a:ext cx="2435225" cy="1843405"/>
          </a:xfrm>
          <a:prstGeom prst="rect">
            <a:avLst/>
          </a:prstGeom>
          <a:noFill/>
        </p:spPr>
      </p:pic>
      <p:pic>
        <p:nvPicPr>
          <p:cNvPr id="6" name="그림 5"/>
          <p:cNvPicPr>
            <a:picLocks noChangeAspect="1"/>
          </p:cNvPicPr>
          <p:nvPr/>
        </p:nvPicPr>
        <p:blipFill rotWithShape="1">
          <a:blip r:embed="rId19"/>
          <a:stretch>
            <a:fillRect/>
          </a:stretch>
        </p:blipFill>
        <p:spPr>
          <a:xfrm>
            <a:off x="14587855" y="7789545"/>
            <a:ext cx="1493520" cy="1417320"/>
          </a:xfrm>
          <a:prstGeom prst="rect">
            <a:avLst/>
          </a:prstGeom>
        </p:spPr>
      </p:pic>
      <p:pic>
        <p:nvPicPr>
          <p:cNvPr id="9" name="그림 8"/>
          <p:cNvPicPr>
            <a:picLocks noChangeAspect="1"/>
          </p:cNvPicPr>
          <p:nvPr/>
        </p:nvPicPr>
        <p:blipFill rotWithShape="1">
          <a:blip r:embed="rId20"/>
          <a:stretch>
            <a:fillRect/>
          </a:stretch>
        </p:blipFill>
        <p:spPr>
          <a:xfrm>
            <a:off x="14116050" y="6595110"/>
            <a:ext cx="2286000" cy="967740"/>
          </a:xfrm>
          <a:prstGeom prst="rect">
            <a:avLst/>
          </a:prstGeom>
        </p:spPr>
      </p:pic>
      <p:pic>
        <p:nvPicPr>
          <p:cNvPr id="13" name="그림 12"/>
          <p:cNvPicPr>
            <a:picLocks noChangeAspect="1"/>
          </p:cNvPicPr>
          <p:nvPr/>
        </p:nvPicPr>
        <p:blipFill rotWithShape="1">
          <a:blip r:embed="rId21">
            <a:lum contrast="30000"/>
          </a:blip>
          <a:stretch>
            <a:fillRect/>
          </a:stretch>
        </p:blipFill>
        <p:spPr>
          <a:xfrm>
            <a:off x="13982700" y="5504815"/>
            <a:ext cx="2531110" cy="923925"/>
          </a:xfrm>
          <a:prstGeom prst="rect">
            <a:avLst/>
          </a:prstGeom>
        </p:spPr>
      </p:pic>
      <p:grpSp>
        <p:nvGrpSpPr>
          <p:cNvPr id="1037" name="그룹 1036"/>
          <p:cNvGrpSpPr/>
          <p:nvPr/>
        </p:nvGrpSpPr>
        <p:grpSpPr>
          <a:xfrm rot="0">
            <a:off x="5815330" y="5521325"/>
            <a:ext cx="2799715" cy="769620"/>
            <a:chOff x="5815330" y="5521325"/>
            <a:chExt cx="2799715" cy="769620"/>
          </a:xfrm>
        </p:grpSpPr>
        <p:pic>
          <p:nvPicPr>
            <p:cNvPr id="16" name="그림 15"/>
            <p:cNvPicPr>
              <a:picLocks noChangeAspect="1"/>
            </p:cNvPicPr>
            <p:nvPr/>
          </p:nvPicPr>
          <p:blipFill rotWithShape="1">
            <a:blip r:embed="rId22"/>
            <a:stretch>
              <a:fillRect/>
            </a:stretch>
          </p:blipFill>
          <p:spPr>
            <a:xfrm>
              <a:off x="5815330" y="5521325"/>
              <a:ext cx="926465" cy="769620"/>
            </a:xfrm>
            <a:prstGeom prst="rect">
              <a:avLst/>
            </a:prstGeom>
          </p:spPr>
        </p:pic>
        <p:sp>
          <p:nvSpPr>
            <p:cNvPr id="17" name="TextBox 16"/>
            <p:cNvSpPr txBox="1"/>
            <p:nvPr/>
          </p:nvSpPr>
          <p:spPr>
            <a:xfrm>
              <a:off x="6175375" y="5540375"/>
              <a:ext cx="2439670" cy="646430"/>
            </a:xfrm>
            <a:prstGeom prst="rect">
              <a:avLst/>
            </a:prstGeom>
            <a:noFill/>
          </p:spPr>
          <p:txBody>
            <a:bodyPr wrap="square">
              <a:spAutoFit/>
            </a:bodyPr>
            <a:lstStyle/>
            <a:p>
              <a:pPr algn="ctr">
                <a:defRPr/>
              </a:pPr>
              <a:r>
                <a:rPr lang="en-US" altLang="ko-KR" sz="3600">
                  <a:latin typeface="Pretendard SemiBold"/>
                  <a:ea typeface="Pretendard SemiBold"/>
                  <a:cs typeface="Pretendard Light"/>
                </a:rPr>
                <a:t>Figma</a:t>
              </a:r>
              <a:endParaRPr lang="ko-KR" altLang="en-US" sz="3600">
                <a:latin typeface="Pretendard SemiBold"/>
                <a:ea typeface="Pretendard SemiBold"/>
                <a:cs typeface="Pretendard Light"/>
              </a:endParaRPr>
            </a:p>
          </p:txBody>
        </p:sp>
      </p:grpSp>
      <p:pic>
        <p:nvPicPr>
          <p:cNvPr id="1033" name="그림 16"/>
          <p:cNvPicPr>
            <a:picLocks noChangeAspect="1"/>
          </p:cNvPicPr>
          <p:nvPr/>
        </p:nvPicPr>
        <p:blipFill rotWithShape="1">
          <a:blip r:embed="rId23"/>
          <a:stretch>
            <a:fillRect/>
          </a:stretch>
        </p:blipFill>
        <p:spPr>
          <a:xfrm>
            <a:off x="5754370" y="7562850"/>
            <a:ext cx="2482215" cy="2452370"/>
          </a:xfrm>
          <a:prstGeom prst="rect">
            <a:avLst/>
          </a:prstGeom>
        </p:spPr>
      </p:pic>
      <p:grpSp>
        <p:nvGrpSpPr>
          <p:cNvPr id="1039" name="그룹 1038"/>
          <p:cNvGrpSpPr/>
          <p:nvPr/>
        </p:nvGrpSpPr>
        <p:grpSpPr>
          <a:xfrm rot="0">
            <a:off x="5155567" y="7089775"/>
            <a:ext cx="1784690" cy="1400175"/>
            <a:chOff x="5087629" y="7089775"/>
            <a:chExt cx="2022474" cy="1400175"/>
          </a:xfrm>
        </p:grpSpPr>
        <p:pic>
          <p:nvPicPr>
            <p:cNvPr id="1034" name="그림 32"/>
            <p:cNvPicPr>
              <a:picLocks noChangeAspect="1"/>
            </p:cNvPicPr>
            <p:nvPr/>
          </p:nvPicPr>
          <p:blipFill rotWithShape="1">
            <a:blip r:embed="rId24"/>
            <a:stretch>
              <a:fillRect/>
            </a:stretch>
          </p:blipFill>
          <p:spPr>
            <a:xfrm>
              <a:off x="5665470" y="7089775"/>
              <a:ext cx="927100" cy="927100"/>
            </a:xfrm>
            <a:prstGeom prst="rect">
              <a:avLst/>
            </a:prstGeom>
          </p:spPr>
        </p:pic>
        <p:sp>
          <p:nvSpPr>
            <p:cNvPr id="1038" name="TextBox 16"/>
            <p:cNvSpPr txBox="1"/>
            <p:nvPr/>
          </p:nvSpPr>
          <p:spPr>
            <a:xfrm>
              <a:off x="5087629" y="7843520"/>
              <a:ext cx="2022474" cy="646430"/>
            </a:xfrm>
            <a:prstGeom prst="rect">
              <a:avLst/>
            </a:prstGeom>
            <a:noFill/>
          </p:spPr>
          <p:txBody>
            <a:bodyPr wrap="square">
              <a:spAutoFit/>
            </a:bodyPr>
            <a:lstStyle/>
            <a:p>
              <a:pPr algn="ctr">
                <a:defRPr/>
              </a:pPr>
              <a:r>
                <a:rPr lang="en-US" altLang="ko-KR" sz="3600">
                  <a:latin typeface="Pretendard SemiBold"/>
                  <a:ea typeface="Pretendard SemiBold"/>
                  <a:cs typeface="Pretendard Light"/>
                </a:rPr>
                <a:t>DBeaver</a:t>
              </a:r>
              <a:endParaRPr lang="en-US" altLang="ko-KR" sz="3600">
                <a:latin typeface="Pretendard SemiBold"/>
                <a:ea typeface="Pretendard SemiBold"/>
                <a:cs typeface="Pretendard Light"/>
              </a:endParaRPr>
            </a:p>
          </p:txBody>
        </p:sp>
      </p:grpSp>
      <p:grpSp>
        <p:nvGrpSpPr>
          <p:cNvPr id="1044" name="그룹 1043"/>
          <p:cNvGrpSpPr/>
          <p:nvPr/>
        </p:nvGrpSpPr>
        <p:grpSpPr>
          <a:xfrm rot="0">
            <a:off x="7084695" y="4091940"/>
            <a:ext cx="1337310" cy="947420"/>
            <a:chOff x="7084695" y="4091940"/>
            <a:chExt cx="1337310" cy="947420"/>
          </a:xfrm>
        </p:grpSpPr>
        <p:pic>
          <p:nvPicPr>
            <p:cNvPr id="1042" name="그림 21" descr="/temp/image78.png"/>
            <p:cNvPicPr>
              <a:picLocks noChangeAspect="1"/>
            </p:cNvPicPr>
            <p:nvPr/>
          </p:nvPicPr>
          <p:blipFill rotWithShape="1">
            <a:blip r:embed="rId25"/>
            <a:stretch>
              <a:fillRect/>
            </a:stretch>
          </p:blipFill>
          <p:spPr>
            <a:xfrm>
              <a:off x="7533004" y="4091939"/>
              <a:ext cx="438150" cy="612140"/>
            </a:xfrm>
            <a:prstGeom prst="rect">
              <a:avLst/>
            </a:prstGeom>
            <a:noFill/>
          </p:spPr>
        </p:pic>
        <p:sp>
          <p:nvSpPr>
            <p:cNvPr id="1043" name="TextBox 16"/>
            <p:cNvSpPr txBox="1"/>
            <p:nvPr/>
          </p:nvSpPr>
          <p:spPr>
            <a:xfrm>
              <a:off x="7084695" y="4733925"/>
              <a:ext cx="1337945" cy="306070"/>
            </a:xfrm>
            <a:prstGeom prst="rect">
              <a:avLst/>
            </a:prstGeom>
            <a:noFill/>
          </p:spPr>
          <p:txBody>
            <a:bodyPr vert="horz" wrap="square" lIns="91440" tIns="45720" rIns="91440" bIns="45720" anchor="t">
              <a:spAutoFit/>
            </a:bodyPr>
            <a:lstStyle/>
            <a:p>
              <a:pPr marL="0" indent="0" algn="ctr">
                <a:buFontTx/>
                <a:buNone/>
                <a:defRPr/>
              </a:pPr>
              <a:r>
                <a:rPr lang="en-US" altLang="ko-KR" sz="3600">
                  <a:latin typeface="Pretendard SemiBold"/>
                  <a:ea typeface="Pretendard SemiBold"/>
                  <a:cs typeface="Pretendard Light"/>
                </a:rPr>
                <a:t>Vite</a:t>
              </a:r>
              <a:endParaRPr lang="ko-KR" altLang="en-US" sz="3600">
                <a:latin typeface="Pretendard SemiBold"/>
                <a:ea typeface="Pretendard SemiBold"/>
                <a:cs typeface="Pretendard Light"/>
              </a:endParaRPr>
            </a:p>
          </p:txBody>
        </p:sp>
      </p:grpSp>
      <p:cxnSp>
        <p:nvCxnSpPr>
          <p:cNvPr id="1045" name="직선 연결선 1044"/>
          <p:cNvCxnSpPr/>
          <p:nvPr/>
        </p:nvCxnSpPr>
        <p:spPr>
          <a:xfrm>
            <a:off x="5143500" y="6655435"/>
            <a:ext cx="3886200" cy="0"/>
          </a:xfrm>
          <a:prstGeom prst="line">
            <a:avLst/>
          </a:prstGeom>
          <a:ln w="127000">
            <a:solidFill>
              <a:srgbClr val="bfbfbf"/>
            </a:solidFill>
            <a:prstDash val="sysDot"/>
          </a:ln>
        </p:spPr>
        <p:style>
          <a:lnRef idx="1">
            <a:schemeClr val="accent1"/>
          </a:lnRef>
          <a:fillRef idx="0">
            <a:schemeClr val="accent1"/>
          </a:fillRef>
          <a:effectRef idx="0">
            <a:schemeClr val="accent1"/>
          </a:effectRef>
          <a:fontRef idx="minor">
            <a:schemeClr val="tx1"/>
          </a:fontRef>
        </p:style>
      </p:cxnSp>
      <p:pic>
        <p:nvPicPr>
          <p:cNvPr id="4" name="그림 3" descr="그래픽, 상징, 폰트, 로고이(가) 표시된 사진  AI가 생성한 콘텐츠는 부정확할 수 있습니다."/>
          <p:cNvPicPr>
            <a:picLocks noChangeAspect="1"/>
          </p:cNvPicPr>
          <p:nvPr/>
        </p:nvPicPr>
        <p:blipFill rotWithShape="1">
          <a:blip r:embed="rId26"/>
          <a:stretch>
            <a:fillRect/>
          </a:stretch>
        </p:blipFill>
        <p:spPr>
          <a:xfrm>
            <a:off x="7262397" y="7051821"/>
            <a:ext cx="1202397" cy="12023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1914</ep:Words>
  <ep:PresentationFormat>사용자 지정</ep:PresentationFormat>
  <ep:Paragraphs>177</ep:Paragraphs>
  <ep:Slides>30</ep:Slides>
  <ep:Notes>32</ep:Notes>
  <ep:TotalTime>0</ep:TotalTime>
  <ep:HiddenSlides>0</ep:HiddenSlides>
  <ep:MMClips>0</ep:MMClips>
  <ep:HeadingPairs>
    <vt:vector size="4" baseType="variant">
      <vt:variant>
        <vt:lpstr>테마</vt:lpstr>
      </vt:variant>
      <vt:variant>
        <vt:i4>1</vt:i4>
      </vt:variant>
      <vt:variant>
        <vt:lpstr>슬라이드 제목</vt:lpstr>
      </vt:variant>
      <vt:variant>
        <vt:i4>30</vt:i4>
      </vt:variant>
    </vt:vector>
  </ep:HeadingPairs>
  <ep:TitlesOfParts>
    <vt:vector size="31"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creator>박재영</dc:creator>
  <cp:lastModifiedBy>kosmo</cp:lastModifiedBy>
  <dcterms:modified xsi:type="dcterms:W3CDTF">2025-02-27T08:26:53.506</dcterms:modified>
  <cp:revision>90</cp:revision>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